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0"/>
  </p:notesMasterIdLst>
  <p:sldIdLst>
    <p:sldId id="588" r:id="rId2"/>
    <p:sldId id="409" r:id="rId3"/>
    <p:sldId id="345" r:id="rId4"/>
    <p:sldId id="445" r:id="rId5"/>
    <p:sldId id="483" r:id="rId6"/>
    <p:sldId id="560" r:id="rId7"/>
    <p:sldId id="502" r:id="rId8"/>
    <p:sldId id="584" r:id="rId9"/>
    <p:sldId id="508" r:id="rId10"/>
    <p:sldId id="509" r:id="rId11"/>
    <p:sldId id="511" r:id="rId12"/>
    <p:sldId id="513" r:id="rId13"/>
    <p:sldId id="585" r:id="rId14"/>
    <p:sldId id="475" r:id="rId15"/>
    <p:sldId id="525" r:id="rId16"/>
    <p:sldId id="526" r:id="rId17"/>
    <p:sldId id="532" r:id="rId18"/>
    <p:sldId id="528" r:id="rId19"/>
    <p:sldId id="530" r:id="rId20"/>
    <p:sldId id="536" r:id="rId21"/>
    <p:sldId id="541" r:id="rId22"/>
    <p:sldId id="535" r:id="rId23"/>
    <p:sldId id="542" r:id="rId24"/>
    <p:sldId id="538" r:id="rId25"/>
    <p:sldId id="539" r:id="rId26"/>
    <p:sldId id="537" r:id="rId27"/>
    <p:sldId id="527" r:id="rId28"/>
    <p:sldId id="533" r:id="rId29"/>
    <p:sldId id="529" r:id="rId30"/>
    <p:sldId id="464" r:id="rId31"/>
    <p:sldId id="555" r:id="rId32"/>
    <p:sldId id="466" r:id="rId33"/>
    <p:sldId id="467" r:id="rId34"/>
    <p:sldId id="587" r:id="rId35"/>
    <p:sldId id="545" r:id="rId36"/>
    <p:sldId id="468" r:id="rId37"/>
    <p:sldId id="479" r:id="rId38"/>
    <p:sldId id="469" r:id="rId39"/>
    <p:sldId id="546" r:id="rId40"/>
    <p:sldId id="572" r:id="rId41"/>
    <p:sldId id="573" r:id="rId42"/>
    <p:sldId id="574" r:id="rId43"/>
    <p:sldId id="575" r:id="rId44"/>
    <p:sldId id="576" r:id="rId45"/>
    <p:sldId id="577" r:id="rId46"/>
    <p:sldId id="578" r:id="rId47"/>
    <p:sldId id="579" r:id="rId48"/>
    <p:sldId id="343" r:id="rId4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17175"/>
    <a:srgbClr val="009900"/>
    <a:srgbClr val="00CC00"/>
    <a:srgbClr val="33CC33"/>
    <a:srgbClr val="7096E0"/>
    <a:srgbClr val="BEE8E6"/>
    <a:srgbClr val="ABEBE9"/>
    <a:srgbClr val="DAF0F6"/>
    <a:srgbClr val="0088B8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DE0E06A-0FB6-4DE9-9DBE-F21C322696F4}" v="1" dt="2024-10-23T14:12:10.18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714" autoAdjust="0"/>
    <p:restoredTop sz="92270" autoAdjust="0"/>
  </p:normalViewPr>
  <p:slideViewPr>
    <p:cSldViewPr>
      <p:cViewPr varScale="1">
        <p:scale>
          <a:sx n="112" d="100"/>
          <a:sy n="112" d="100"/>
        </p:scale>
        <p:origin x="1638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microsoft.com/office/2015/10/relationships/revisionInfo" Target="revisionInfo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tefan van der Krogt" userId="027e83fc-39a3-4482-9eba-d16299b7450e" providerId="ADAL" clId="{2DE0E06A-0FB6-4DE9-9DBE-F21C322696F4}"/>
    <pc:docChg chg="custSel modSld">
      <pc:chgData name="Stefan van der Krogt" userId="027e83fc-39a3-4482-9eba-d16299b7450e" providerId="ADAL" clId="{2DE0E06A-0FB6-4DE9-9DBE-F21C322696F4}" dt="2024-10-23T14:12:10.188" v="1"/>
      <pc:docMkLst>
        <pc:docMk/>
      </pc:docMkLst>
      <pc:sldChg chg="addSp delSp modSp mod">
        <pc:chgData name="Stefan van der Krogt" userId="027e83fc-39a3-4482-9eba-d16299b7450e" providerId="ADAL" clId="{2DE0E06A-0FB6-4DE9-9DBE-F21C322696F4}" dt="2024-10-23T14:12:10.188" v="1"/>
        <pc:sldMkLst>
          <pc:docMk/>
          <pc:sldMk cId="2062684148" sldId="508"/>
        </pc:sldMkLst>
        <pc:picChg chg="add mod">
          <ac:chgData name="Stefan van der Krogt" userId="027e83fc-39a3-4482-9eba-d16299b7450e" providerId="ADAL" clId="{2DE0E06A-0FB6-4DE9-9DBE-F21C322696F4}" dt="2024-10-23T14:12:10.188" v="1"/>
          <ac:picMkLst>
            <pc:docMk/>
            <pc:sldMk cId="2062684148" sldId="508"/>
            <ac:picMk id="2" creationId="{D8602BCC-E94E-51D0-FE36-98D3661F8FA7}"/>
          </ac:picMkLst>
        </pc:picChg>
        <pc:picChg chg="del">
          <ac:chgData name="Stefan van der Krogt" userId="027e83fc-39a3-4482-9eba-d16299b7450e" providerId="ADAL" clId="{2DE0E06A-0FB6-4DE9-9DBE-F21C322696F4}" dt="2024-10-23T14:12:08.821" v="0" actId="478"/>
          <ac:picMkLst>
            <pc:docMk/>
            <pc:sldMk cId="2062684148" sldId="508"/>
            <ac:picMk id="5" creationId="{13166F9D-59CE-7531-53D6-57822D9AACBC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A81AEF-13F1-4F8C-9B5E-D186DA1E4908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76B082-286A-4E7D-98EB-DE46C5718E10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884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13863E-4A63-41E5-8D41-04EAA684142D}" type="slidenum">
              <a:rPr lang="nl-NL" smtClean="0"/>
              <a:t>5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2113387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13863E-4A63-41E5-8D41-04EAA684142D}" type="slidenum">
              <a:rPr lang="nl-NL" smtClean="0"/>
              <a:t>13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1796119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13863E-4A63-41E5-8D41-04EAA684142D}" type="slidenum">
              <a:rPr lang="nl-NL" smtClean="0"/>
              <a:t>31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1796119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ondertitelstijl van het model te bewerken</a:t>
            </a:r>
            <a:endParaRPr lang="en-US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7BD05-7BC9-4EF5-B354-5D43513B86E0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04F4D-B7AD-4478-A105-37E18187A5F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1502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7BD05-7BC9-4EF5-B354-5D43513B86E0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04F4D-B7AD-4478-A105-37E18187A5F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7795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7BD05-7BC9-4EF5-B354-5D43513B86E0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04F4D-B7AD-4478-A105-37E18187A5F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4174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7BD05-7BC9-4EF5-B354-5D43513B86E0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04F4D-B7AD-4478-A105-37E18187A5F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2635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7BD05-7BC9-4EF5-B354-5D43513B86E0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04F4D-B7AD-4478-A105-37E18187A5F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6816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7BD05-7BC9-4EF5-B354-5D43513B86E0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04F4D-B7AD-4478-A105-37E18187A5F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0434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7BD05-7BC9-4EF5-B354-5D43513B86E0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04F4D-B7AD-4478-A105-37E18187A5F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5978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7BD05-7BC9-4EF5-B354-5D43513B86E0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04F4D-B7AD-4478-A105-37E18187A5F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2363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7BD05-7BC9-4EF5-B354-5D43513B86E0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04F4D-B7AD-4478-A105-37E18187A5F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384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7BD05-7BC9-4EF5-B354-5D43513B86E0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04F4D-B7AD-4478-A105-37E18187A5F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1328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7BD05-7BC9-4EF5-B354-5D43513B86E0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04F4D-B7AD-4478-A105-37E18187A5F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7738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37BD05-7BC9-4EF5-B354-5D43513B86E0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404F4D-B7AD-4478-A105-37E18187A5F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7519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2.png"/><Relationship Id="rId3" Type="http://schemas.openxmlformats.org/officeDocument/2006/relationships/image" Target="../media/image24.jpeg"/><Relationship Id="rId7" Type="http://schemas.openxmlformats.org/officeDocument/2006/relationships/image" Target="../media/image10.png"/><Relationship Id="rId12" Type="http://schemas.openxmlformats.org/officeDocument/2006/relationships/image" Target="../media/image3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image" Target="../media/image16.png"/><Relationship Id="rId5" Type="http://schemas.openxmlformats.org/officeDocument/2006/relationships/image" Target="../media/image26.png"/><Relationship Id="rId15" Type="http://schemas.openxmlformats.org/officeDocument/2006/relationships/image" Target="../media/image33.jpeg"/><Relationship Id="rId10" Type="http://schemas.openxmlformats.org/officeDocument/2006/relationships/image" Target="../media/image30.png"/><Relationship Id="rId4" Type="http://schemas.openxmlformats.org/officeDocument/2006/relationships/image" Target="../media/image25.png"/><Relationship Id="rId9" Type="http://schemas.openxmlformats.org/officeDocument/2006/relationships/image" Target="../media/image29.png"/><Relationship Id="rId1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tiff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tiff"/><Relationship Id="rId5" Type="http://schemas.openxmlformats.org/officeDocument/2006/relationships/image" Target="../media/image37.tiff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tiff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tiff"/><Relationship Id="rId5" Type="http://schemas.openxmlformats.org/officeDocument/2006/relationships/image" Target="../media/image37.tiff"/><Relationship Id="rId4" Type="http://schemas.openxmlformats.org/officeDocument/2006/relationships/image" Target="../media/image3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g"/><Relationship Id="rId13" Type="http://schemas.openxmlformats.org/officeDocument/2006/relationships/image" Target="../media/image64.png"/><Relationship Id="rId18" Type="http://schemas.openxmlformats.org/officeDocument/2006/relationships/image" Target="../media/image68.png"/><Relationship Id="rId26" Type="http://schemas.openxmlformats.org/officeDocument/2006/relationships/image" Target="../media/image74.jpeg"/><Relationship Id="rId3" Type="http://schemas.openxmlformats.org/officeDocument/2006/relationships/image" Target="../media/image56.jpeg"/><Relationship Id="rId21" Type="http://schemas.openxmlformats.org/officeDocument/2006/relationships/image" Target="../media/image70.png"/><Relationship Id="rId7" Type="http://schemas.openxmlformats.org/officeDocument/2006/relationships/image" Target="../media/image59.png"/><Relationship Id="rId12" Type="http://schemas.openxmlformats.org/officeDocument/2006/relationships/image" Target="../media/image63.jpeg"/><Relationship Id="rId17" Type="http://schemas.openxmlformats.org/officeDocument/2006/relationships/image" Target="../media/image67.jpeg"/><Relationship Id="rId25" Type="http://schemas.openxmlformats.org/officeDocument/2006/relationships/image" Target="../media/image73.png"/><Relationship Id="rId2" Type="http://schemas.openxmlformats.org/officeDocument/2006/relationships/image" Target="../media/image40.png"/><Relationship Id="rId16" Type="http://schemas.openxmlformats.org/officeDocument/2006/relationships/image" Target="../media/image66.jpeg"/><Relationship Id="rId20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11" Type="http://schemas.microsoft.com/office/2007/relationships/hdphoto" Target="../media/hdphoto4.wdp"/><Relationship Id="rId24" Type="http://schemas.openxmlformats.org/officeDocument/2006/relationships/image" Target="../media/image72.jpeg"/><Relationship Id="rId5" Type="http://schemas.microsoft.com/office/2007/relationships/hdphoto" Target="../media/hdphoto3.wdp"/><Relationship Id="rId15" Type="http://schemas.microsoft.com/office/2007/relationships/hdphoto" Target="../media/hdphoto5.wdp"/><Relationship Id="rId23" Type="http://schemas.openxmlformats.org/officeDocument/2006/relationships/image" Target="../media/image71.jpeg"/><Relationship Id="rId28" Type="http://schemas.microsoft.com/office/2007/relationships/hdphoto" Target="../media/hdphoto8.wdp"/><Relationship Id="rId10" Type="http://schemas.openxmlformats.org/officeDocument/2006/relationships/image" Target="../media/image62.png"/><Relationship Id="rId19" Type="http://schemas.microsoft.com/office/2007/relationships/hdphoto" Target="../media/hdphoto6.wdp"/><Relationship Id="rId4" Type="http://schemas.openxmlformats.org/officeDocument/2006/relationships/image" Target="../media/image57.png"/><Relationship Id="rId9" Type="http://schemas.openxmlformats.org/officeDocument/2006/relationships/image" Target="../media/image61.png"/><Relationship Id="rId14" Type="http://schemas.openxmlformats.org/officeDocument/2006/relationships/image" Target="../media/image65.png"/><Relationship Id="rId22" Type="http://schemas.microsoft.com/office/2007/relationships/hdphoto" Target="../media/hdphoto7.wdp"/><Relationship Id="rId27" Type="http://schemas.openxmlformats.org/officeDocument/2006/relationships/image" Target="../media/image75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microsoft.com/office/2007/relationships/hdphoto" Target="../media/hdphoto10.wdp"/><Relationship Id="rId18" Type="http://schemas.openxmlformats.org/officeDocument/2006/relationships/image" Target="../media/image86.png"/><Relationship Id="rId26" Type="http://schemas.openxmlformats.org/officeDocument/2006/relationships/image" Target="../media/image92.png"/><Relationship Id="rId39" Type="http://schemas.openxmlformats.org/officeDocument/2006/relationships/image" Target="../media/image99.png"/><Relationship Id="rId3" Type="http://schemas.openxmlformats.org/officeDocument/2006/relationships/image" Target="../media/image78.png"/><Relationship Id="rId21" Type="http://schemas.openxmlformats.org/officeDocument/2006/relationships/image" Target="../media/image88.jpeg"/><Relationship Id="rId34" Type="http://schemas.microsoft.com/office/2007/relationships/hdphoto" Target="../media/hdphoto15.wdp"/><Relationship Id="rId42" Type="http://schemas.openxmlformats.org/officeDocument/2006/relationships/image" Target="../media/image36.png"/><Relationship Id="rId7" Type="http://schemas.microsoft.com/office/2007/relationships/hdphoto" Target="../media/hdphoto3.wdp"/><Relationship Id="rId12" Type="http://schemas.openxmlformats.org/officeDocument/2006/relationships/image" Target="../media/image82.png"/><Relationship Id="rId17" Type="http://schemas.openxmlformats.org/officeDocument/2006/relationships/image" Target="../media/image85.png"/><Relationship Id="rId25" Type="http://schemas.openxmlformats.org/officeDocument/2006/relationships/image" Target="../media/image91.png"/><Relationship Id="rId33" Type="http://schemas.openxmlformats.org/officeDocument/2006/relationships/image" Target="../media/image95.png"/><Relationship Id="rId38" Type="http://schemas.openxmlformats.org/officeDocument/2006/relationships/image" Target="../media/image98.jpeg"/><Relationship Id="rId2" Type="http://schemas.openxmlformats.org/officeDocument/2006/relationships/image" Target="../media/image77.jpeg"/><Relationship Id="rId16" Type="http://schemas.microsoft.com/office/2007/relationships/hdphoto" Target="../media/hdphoto11.wdp"/><Relationship Id="rId20" Type="http://schemas.openxmlformats.org/officeDocument/2006/relationships/image" Target="../media/image87.jpeg"/><Relationship Id="rId29" Type="http://schemas.microsoft.com/office/2007/relationships/hdphoto" Target="../media/hdphoto6.wdp"/><Relationship Id="rId41" Type="http://schemas.openxmlformats.org/officeDocument/2006/relationships/image" Target="../media/image35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11" Type="http://schemas.openxmlformats.org/officeDocument/2006/relationships/image" Target="../media/image81.png"/><Relationship Id="rId24" Type="http://schemas.microsoft.com/office/2007/relationships/hdphoto" Target="../media/hdphoto13.wdp"/><Relationship Id="rId32" Type="http://schemas.openxmlformats.org/officeDocument/2006/relationships/image" Target="../media/image94.jpeg"/><Relationship Id="rId37" Type="http://schemas.microsoft.com/office/2007/relationships/hdphoto" Target="../media/hdphoto16.wdp"/><Relationship Id="rId40" Type="http://schemas.microsoft.com/office/2007/relationships/hdphoto" Target="../media/hdphoto17.wdp"/><Relationship Id="rId5" Type="http://schemas.openxmlformats.org/officeDocument/2006/relationships/image" Target="../media/image58.png"/><Relationship Id="rId15" Type="http://schemas.openxmlformats.org/officeDocument/2006/relationships/image" Target="../media/image84.png"/><Relationship Id="rId23" Type="http://schemas.openxmlformats.org/officeDocument/2006/relationships/image" Target="../media/image90.png"/><Relationship Id="rId28" Type="http://schemas.openxmlformats.org/officeDocument/2006/relationships/image" Target="../media/image68.png"/><Relationship Id="rId36" Type="http://schemas.openxmlformats.org/officeDocument/2006/relationships/image" Target="../media/image97.png"/><Relationship Id="rId10" Type="http://schemas.microsoft.com/office/2007/relationships/hdphoto" Target="../media/hdphoto7.wdp"/><Relationship Id="rId19" Type="http://schemas.microsoft.com/office/2007/relationships/hdphoto" Target="../media/hdphoto12.wdp"/><Relationship Id="rId31" Type="http://schemas.microsoft.com/office/2007/relationships/hdphoto" Target="../media/hdphoto4.wdp"/><Relationship Id="rId4" Type="http://schemas.microsoft.com/office/2007/relationships/hdphoto" Target="../media/hdphoto9.wdp"/><Relationship Id="rId9" Type="http://schemas.openxmlformats.org/officeDocument/2006/relationships/image" Target="../media/image80.png"/><Relationship Id="rId14" Type="http://schemas.openxmlformats.org/officeDocument/2006/relationships/image" Target="../media/image83.jpeg"/><Relationship Id="rId22" Type="http://schemas.openxmlformats.org/officeDocument/2006/relationships/image" Target="../media/image89.jpeg"/><Relationship Id="rId27" Type="http://schemas.microsoft.com/office/2007/relationships/hdphoto" Target="../media/hdphoto14.wdp"/><Relationship Id="rId30" Type="http://schemas.openxmlformats.org/officeDocument/2006/relationships/image" Target="../media/image93.png"/><Relationship Id="rId35" Type="http://schemas.openxmlformats.org/officeDocument/2006/relationships/image" Target="../media/image9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f"/><Relationship Id="rId7" Type="http://schemas.openxmlformats.org/officeDocument/2006/relationships/image" Target="../media/image101.png"/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36.png"/><Relationship Id="rId4" Type="http://schemas.openxmlformats.org/officeDocument/2006/relationships/image" Target="../media/image100.tiff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13" Type="http://schemas.openxmlformats.org/officeDocument/2006/relationships/image" Target="../media/image112.png"/><Relationship Id="rId18" Type="http://schemas.openxmlformats.org/officeDocument/2006/relationships/image" Target="../media/image116.jpeg"/><Relationship Id="rId3" Type="http://schemas.openxmlformats.org/officeDocument/2006/relationships/image" Target="../media/image106.png"/><Relationship Id="rId21" Type="http://schemas.openxmlformats.org/officeDocument/2006/relationships/image" Target="../media/image119.png"/><Relationship Id="rId7" Type="http://schemas.openxmlformats.org/officeDocument/2006/relationships/image" Target="../media/image108.jpeg"/><Relationship Id="rId12" Type="http://schemas.openxmlformats.org/officeDocument/2006/relationships/image" Target="../media/image111.jpeg"/><Relationship Id="rId17" Type="http://schemas.openxmlformats.org/officeDocument/2006/relationships/image" Target="../media/image115.png"/><Relationship Id="rId2" Type="http://schemas.openxmlformats.org/officeDocument/2006/relationships/image" Target="../media/image105.jpeg"/><Relationship Id="rId16" Type="http://schemas.openxmlformats.org/officeDocument/2006/relationships/image" Target="../media/image114.jpeg"/><Relationship Id="rId20" Type="http://schemas.openxmlformats.org/officeDocument/2006/relationships/image" Target="../media/image1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png"/><Relationship Id="rId11" Type="http://schemas.openxmlformats.org/officeDocument/2006/relationships/image" Target="../media/image110.jpeg"/><Relationship Id="rId5" Type="http://schemas.openxmlformats.org/officeDocument/2006/relationships/image" Target="../media/image60.jpg"/><Relationship Id="rId15" Type="http://schemas.openxmlformats.org/officeDocument/2006/relationships/image" Target="../media/image113.png"/><Relationship Id="rId10" Type="http://schemas.microsoft.com/office/2007/relationships/hdphoto" Target="../media/hdphoto5.wdp"/><Relationship Id="rId19" Type="http://schemas.openxmlformats.org/officeDocument/2006/relationships/image" Target="../media/image117.png"/><Relationship Id="rId4" Type="http://schemas.openxmlformats.org/officeDocument/2006/relationships/image" Target="../media/image59.png"/><Relationship Id="rId9" Type="http://schemas.openxmlformats.org/officeDocument/2006/relationships/image" Target="../media/image65.png"/><Relationship Id="rId14" Type="http://schemas.microsoft.com/office/2007/relationships/hdphoto" Target="../media/hdphoto18.wdp"/><Relationship Id="rId22" Type="http://schemas.openxmlformats.org/officeDocument/2006/relationships/image" Target="../media/image120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microsoft.com/office/2007/relationships/hdphoto" Target="../media/hdphoto2.wdp"/><Relationship Id="rId15" Type="http://schemas.openxmlformats.org/officeDocument/2006/relationships/image" Target="../media/image21.png"/><Relationship Id="rId10" Type="http://schemas.openxmlformats.org/officeDocument/2006/relationships/image" Target="../media/image16.png"/><Relationship Id="rId4" Type="http://schemas.openxmlformats.org/officeDocument/2006/relationships/image" Target="../media/image11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tekst, poster, clipart, Graphics&#10;&#10;Automatisch gegenereerde beschrijving">
            <a:extLst>
              <a:ext uri="{FF2B5EF4-FFF2-40B4-BE49-F238E27FC236}">
                <a16:creationId xmlns:a16="http://schemas.microsoft.com/office/drawing/2014/main" id="{8E734F2A-498E-F991-CBA7-9534053030B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774" y="338710"/>
            <a:ext cx="2774452" cy="3170055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87EFD082-E04F-F84B-6204-1469A74B2BE7}"/>
              </a:ext>
            </a:extLst>
          </p:cNvPr>
          <p:cNvSpPr txBox="1"/>
          <p:nvPr/>
        </p:nvSpPr>
        <p:spPr>
          <a:xfrm>
            <a:off x="0" y="4320000"/>
            <a:ext cx="91440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8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Tweede Kamer</a:t>
            </a:r>
          </a:p>
          <a:p>
            <a:pPr algn="ctr"/>
            <a:r>
              <a:rPr lang="nl-NL" sz="2800" b="1" dirty="0">
                <a:latin typeface="Verdana" panose="020B0604030504040204" pitchFamily="34" charset="0"/>
                <a:ea typeface="Verdana" panose="020B0604030504040204" pitchFamily="34" charset="0"/>
              </a:rPr>
              <a:t>Les 7</a:t>
            </a:r>
          </a:p>
        </p:txBody>
      </p:sp>
    </p:spTree>
    <p:extLst>
      <p:ext uri="{BB962C8B-B14F-4D97-AF65-F5344CB8AC3E}">
        <p14:creationId xmlns:p14="http://schemas.microsoft.com/office/powerpoint/2010/main" val="39198425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Afbeelding 41" descr="Afbeelding met symbool, Graphics, logo, zwart-wit&#10;&#10;Automatisch gegenereerde beschrijving">
            <a:extLst>
              <a:ext uri="{FF2B5EF4-FFF2-40B4-BE49-F238E27FC236}">
                <a16:creationId xmlns:a16="http://schemas.microsoft.com/office/drawing/2014/main" id="{1401331A-61F9-A90A-45BF-05E0F875122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97" y="2757514"/>
            <a:ext cx="969198" cy="975767"/>
          </a:xfrm>
          <a:prstGeom prst="rect">
            <a:avLst/>
          </a:prstGeom>
        </p:spPr>
      </p:pic>
      <p:pic>
        <p:nvPicPr>
          <p:cNvPr id="3" name="Afbeelding 2" descr="Afbeelding met clipart, schets, silhouet, illustratie&#10;&#10;Automatisch gegenereerde beschrijving">
            <a:extLst>
              <a:ext uri="{FF2B5EF4-FFF2-40B4-BE49-F238E27FC236}">
                <a16:creationId xmlns:a16="http://schemas.microsoft.com/office/drawing/2014/main" id="{67CA472F-4156-909B-5994-BF7398C9098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26" t="6959" r="8250" b="7967"/>
          <a:stretch/>
        </p:blipFill>
        <p:spPr>
          <a:xfrm>
            <a:off x="1812402" y="1566748"/>
            <a:ext cx="706222" cy="747986"/>
          </a:xfrm>
          <a:prstGeom prst="rect">
            <a:avLst/>
          </a:prstGeom>
        </p:spPr>
      </p:pic>
      <p:grpSp>
        <p:nvGrpSpPr>
          <p:cNvPr id="8" name="Groep 7">
            <a:extLst>
              <a:ext uri="{FF2B5EF4-FFF2-40B4-BE49-F238E27FC236}">
                <a16:creationId xmlns:a16="http://schemas.microsoft.com/office/drawing/2014/main" id="{6DBA51A5-14F8-38AF-6796-2E70FD879BE8}"/>
              </a:ext>
            </a:extLst>
          </p:cNvPr>
          <p:cNvGrpSpPr/>
          <p:nvPr/>
        </p:nvGrpSpPr>
        <p:grpSpPr>
          <a:xfrm>
            <a:off x="1201243" y="2557836"/>
            <a:ext cx="6768753" cy="3646800"/>
            <a:chOff x="1691680" y="2204864"/>
            <a:chExt cx="6768753" cy="3646800"/>
          </a:xfrm>
        </p:grpSpPr>
        <p:pic>
          <p:nvPicPr>
            <p:cNvPr id="5" name="Afbeelding 4" descr="Afbeelding met silhouet, schets, tekening, kunst&#10;&#10;Automatisch gegenereerde beschrijving">
              <a:extLst>
                <a:ext uri="{FF2B5EF4-FFF2-40B4-BE49-F238E27FC236}">
                  <a16:creationId xmlns:a16="http://schemas.microsoft.com/office/drawing/2014/main" id="{9A78C8D6-F4A9-F310-8019-167CB24EFF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086"/>
            <a:stretch/>
          </p:blipFill>
          <p:spPr>
            <a:xfrm>
              <a:off x="4566261" y="2204864"/>
              <a:ext cx="3894172" cy="3645024"/>
            </a:xfrm>
            <a:prstGeom prst="rect">
              <a:avLst/>
            </a:prstGeom>
          </p:spPr>
        </p:pic>
        <p:pic>
          <p:nvPicPr>
            <p:cNvPr id="7" name="Afbeelding 6" descr="Afbeelding met silhouet, schets, tekening, kunst&#10;&#10;Automatisch gegenereerde beschrijving">
              <a:extLst>
                <a:ext uri="{FF2B5EF4-FFF2-40B4-BE49-F238E27FC236}">
                  <a16:creationId xmlns:a16="http://schemas.microsoft.com/office/drawing/2014/main" id="{19878321-283A-A250-4277-950E0298854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691680" y="2204864"/>
              <a:ext cx="3979073" cy="3646800"/>
            </a:xfrm>
            <a:prstGeom prst="rect">
              <a:avLst/>
            </a:prstGeom>
          </p:spPr>
        </p:pic>
      </p:grpSp>
      <p:sp>
        <p:nvSpPr>
          <p:cNvPr id="26" name="Vrije vorm: vorm 25">
            <a:extLst>
              <a:ext uri="{FF2B5EF4-FFF2-40B4-BE49-F238E27FC236}">
                <a16:creationId xmlns:a16="http://schemas.microsoft.com/office/drawing/2014/main" id="{83495AD3-CB5C-2ED0-9FB7-E84FA0323D1E}"/>
              </a:ext>
            </a:extLst>
          </p:cNvPr>
          <p:cNvSpPr/>
          <p:nvPr/>
        </p:nvSpPr>
        <p:spPr>
          <a:xfrm flipH="1">
            <a:off x="3779567" y="2271906"/>
            <a:ext cx="410728" cy="442915"/>
          </a:xfrm>
          <a:custGeom>
            <a:avLst/>
            <a:gdLst>
              <a:gd name="connsiteX0" fmla="*/ 0 w 594360"/>
              <a:gd name="connsiteY0" fmla="*/ 0 h 480060"/>
              <a:gd name="connsiteX1" fmla="*/ 594360 w 594360"/>
              <a:gd name="connsiteY1" fmla="*/ 480060 h 480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94360" h="480060">
                <a:moveTo>
                  <a:pt x="0" y="0"/>
                </a:moveTo>
                <a:lnTo>
                  <a:pt x="594360" y="480060"/>
                </a:lnTo>
              </a:path>
            </a:pathLst>
          </a:custGeom>
          <a:noFill/>
          <a:ln w="25400">
            <a:solidFill>
              <a:srgbClr val="FF0000"/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Vrije vorm: vorm 26">
            <a:extLst>
              <a:ext uri="{FF2B5EF4-FFF2-40B4-BE49-F238E27FC236}">
                <a16:creationId xmlns:a16="http://schemas.microsoft.com/office/drawing/2014/main" id="{5C39FA90-1DA9-46EC-68C3-F46023E5C889}"/>
              </a:ext>
            </a:extLst>
          </p:cNvPr>
          <p:cNvSpPr/>
          <p:nvPr/>
        </p:nvSpPr>
        <p:spPr>
          <a:xfrm>
            <a:off x="2151894" y="2234762"/>
            <a:ext cx="594360" cy="480060"/>
          </a:xfrm>
          <a:custGeom>
            <a:avLst/>
            <a:gdLst>
              <a:gd name="connsiteX0" fmla="*/ 0 w 594360"/>
              <a:gd name="connsiteY0" fmla="*/ 0 h 480060"/>
              <a:gd name="connsiteX1" fmla="*/ 594360 w 594360"/>
              <a:gd name="connsiteY1" fmla="*/ 480060 h 480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94360" h="480060">
                <a:moveTo>
                  <a:pt x="0" y="0"/>
                </a:moveTo>
                <a:lnTo>
                  <a:pt x="594360" y="480060"/>
                </a:lnTo>
              </a:path>
            </a:pathLst>
          </a:custGeom>
          <a:noFill/>
          <a:ln w="25400">
            <a:solidFill>
              <a:srgbClr val="FF0000"/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8" name="Vrije vorm: vorm 27">
            <a:extLst>
              <a:ext uri="{FF2B5EF4-FFF2-40B4-BE49-F238E27FC236}">
                <a16:creationId xmlns:a16="http://schemas.microsoft.com/office/drawing/2014/main" id="{D1DD0A91-C157-519B-0BB7-A55B097E251C}"/>
              </a:ext>
            </a:extLst>
          </p:cNvPr>
          <p:cNvSpPr/>
          <p:nvPr/>
        </p:nvSpPr>
        <p:spPr>
          <a:xfrm>
            <a:off x="3368838" y="2193825"/>
            <a:ext cx="410729" cy="1089505"/>
          </a:xfrm>
          <a:custGeom>
            <a:avLst/>
            <a:gdLst>
              <a:gd name="connsiteX0" fmla="*/ 0 w 594360"/>
              <a:gd name="connsiteY0" fmla="*/ 0 h 480060"/>
              <a:gd name="connsiteX1" fmla="*/ 594360 w 594360"/>
              <a:gd name="connsiteY1" fmla="*/ 480060 h 480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94360" h="480060">
                <a:moveTo>
                  <a:pt x="0" y="0"/>
                </a:moveTo>
                <a:lnTo>
                  <a:pt x="594360" y="480060"/>
                </a:lnTo>
              </a:path>
            </a:pathLst>
          </a:custGeom>
          <a:noFill/>
          <a:ln w="25400">
            <a:solidFill>
              <a:srgbClr val="FF0000"/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9" name="Vrije vorm: vorm 28">
            <a:extLst>
              <a:ext uri="{FF2B5EF4-FFF2-40B4-BE49-F238E27FC236}">
                <a16:creationId xmlns:a16="http://schemas.microsoft.com/office/drawing/2014/main" id="{F2ED1EFB-3DE0-E863-689D-CA2B58DB649F}"/>
              </a:ext>
            </a:extLst>
          </p:cNvPr>
          <p:cNvSpPr/>
          <p:nvPr/>
        </p:nvSpPr>
        <p:spPr>
          <a:xfrm>
            <a:off x="1182951" y="2358340"/>
            <a:ext cx="594360" cy="480060"/>
          </a:xfrm>
          <a:custGeom>
            <a:avLst/>
            <a:gdLst>
              <a:gd name="connsiteX0" fmla="*/ 0 w 594360"/>
              <a:gd name="connsiteY0" fmla="*/ 0 h 480060"/>
              <a:gd name="connsiteX1" fmla="*/ 594360 w 594360"/>
              <a:gd name="connsiteY1" fmla="*/ 480060 h 480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94360" h="480060">
                <a:moveTo>
                  <a:pt x="0" y="0"/>
                </a:moveTo>
                <a:lnTo>
                  <a:pt x="594360" y="480060"/>
                </a:lnTo>
              </a:path>
            </a:pathLst>
          </a:custGeom>
          <a:noFill/>
          <a:ln w="25400">
            <a:solidFill>
              <a:srgbClr val="FF0000"/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0" name="Vrije vorm: vorm 29">
            <a:extLst>
              <a:ext uri="{FF2B5EF4-FFF2-40B4-BE49-F238E27FC236}">
                <a16:creationId xmlns:a16="http://schemas.microsoft.com/office/drawing/2014/main" id="{90985F39-AA18-7CB7-7215-3A3189C941A6}"/>
              </a:ext>
            </a:extLst>
          </p:cNvPr>
          <p:cNvSpPr/>
          <p:nvPr/>
        </p:nvSpPr>
        <p:spPr>
          <a:xfrm flipH="1">
            <a:off x="4558315" y="2239280"/>
            <a:ext cx="410728" cy="442915"/>
          </a:xfrm>
          <a:custGeom>
            <a:avLst/>
            <a:gdLst>
              <a:gd name="connsiteX0" fmla="*/ 0 w 594360"/>
              <a:gd name="connsiteY0" fmla="*/ 0 h 480060"/>
              <a:gd name="connsiteX1" fmla="*/ 594360 w 594360"/>
              <a:gd name="connsiteY1" fmla="*/ 480060 h 480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94360" h="480060">
                <a:moveTo>
                  <a:pt x="0" y="0"/>
                </a:moveTo>
                <a:lnTo>
                  <a:pt x="594360" y="480060"/>
                </a:lnTo>
              </a:path>
            </a:pathLst>
          </a:custGeom>
          <a:noFill/>
          <a:ln w="25400">
            <a:solidFill>
              <a:srgbClr val="FF0000"/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1" name="Vrije vorm: vorm 30">
            <a:extLst>
              <a:ext uri="{FF2B5EF4-FFF2-40B4-BE49-F238E27FC236}">
                <a16:creationId xmlns:a16="http://schemas.microsoft.com/office/drawing/2014/main" id="{708D5913-0A9D-180D-AB49-8F7AAD429466}"/>
              </a:ext>
            </a:extLst>
          </p:cNvPr>
          <p:cNvSpPr/>
          <p:nvPr/>
        </p:nvSpPr>
        <p:spPr>
          <a:xfrm flipH="1">
            <a:off x="5512537" y="2116249"/>
            <a:ext cx="888322" cy="598572"/>
          </a:xfrm>
          <a:custGeom>
            <a:avLst/>
            <a:gdLst>
              <a:gd name="connsiteX0" fmla="*/ 0 w 594360"/>
              <a:gd name="connsiteY0" fmla="*/ 0 h 480060"/>
              <a:gd name="connsiteX1" fmla="*/ 594360 w 594360"/>
              <a:gd name="connsiteY1" fmla="*/ 480060 h 480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94360" h="480060">
                <a:moveTo>
                  <a:pt x="0" y="0"/>
                </a:moveTo>
                <a:lnTo>
                  <a:pt x="594360" y="480060"/>
                </a:lnTo>
              </a:path>
            </a:pathLst>
          </a:custGeom>
          <a:noFill/>
          <a:ln w="25400">
            <a:solidFill>
              <a:srgbClr val="FF0000"/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2" name="Vrije vorm: vorm 31">
            <a:extLst>
              <a:ext uri="{FF2B5EF4-FFF2-40B4-BE49-F238E27FC236}">
                <a16:creationId xmlns:a16="http://schemas.microsoft.com/office/drawing/2014/main" id="{861A5893-C301-9529-24DB-6E56B1593C24}"/>
              </a:ext>
            </a:extLst>
          </p:cNvPr>
          <p:cNvSpPr/>
          <p:nvPr/>
        </p:nvSpPr>
        <p:spPr>
          <a:xfrm flipH="1">
            <a:off x="6549635" y="2216839"/>
            <a:ext cx="739546" cy="540676"/>
          </a:xfrm>
          <a:custGeom>
            <a:avLst/>
            <a:gdLst>
              <a:gd name="connsiteX0" fmla="*/ 0 w 594360"/>
              <a:gd name="connsiteY0" fmla="*/ 0 h 480060"/>
              <a:gd name="connsiteX1" fmla="*/ 594360 w 594360"/>
              <a:gd name="connsiteY1" fmla="*/ 480060 h 480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94360" h="480060">
                <a:moveTo>
                  <a:pt x="0" y="0"/>
                </a:moveTo>
                <a:lnTo>
                  <a:pt x="594360" y="480060"/>
                </a:lnTo>
              </a:path>
            </a:pathLst>
          </a:custGeom>
          <a:noFill/>
          <a:ln w="25400">
            <a:solidFill>
              <a:srgbClr val="FF0000"/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3" name="Vrije vorm: vorm 32">
            <a:extLst>
              <a:ext uri="{FF2B5EF4-FFF2-40B4-BE49-F238E27FC236}">
                <a16:creationId xmlns:a16="http://schemas.microsoft.com/office/drawing/2014/main" id="{3E6A300A-C899-7363-4F7E-D99831117BC7}"/>
              </a:ext>
            </a:extLst>
          </p:cNvPr>
          <p:cNvSpPr/>
          <p:nvPr/>
        </p:nvSpPr>
        <p:spPr>
          <a:xfrm flipH="1">
            <a:off x="7515843" y="2682195"/>
            <a:ext cx="539054" cy="75320"/>
          </a:xfrm>
          <a:custGeom>
            <a:avLst/>
            <a:gdLst>
              <a:gd name="connsiteX0" fmla="*/ 0 w 594360"/>
              <a:gd name="connsiteY0" fmla="*/ 0 h 480060"/>
              <a:gd name="connsiteX1" fmla="*/ 594360 w 594360"/>
              <a:gd name="connsiteY1" fmla="*/ 480060 h 480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94360" h="480060">
                <a:moveTo>
                  <a:pt x="0" y="0"/>
                </a:moveTo>
                <a:lnTo>
                  <a:pt x="594360" y="480060"/>
                </a:lnTo>
              </a:path>
            </a:pathLst>
          </a:custGeom>
          <a:noFill/>
          <a:ln w="25400">
            <a:solidFill>
              <a:srgbClr val="FF0000"/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5" name="Vrije vorm: vorm 34">
            <a:extLst>
              <a:ext uri="{FF2B5EF4-FFF2-40B4-BE49-F238E27FC236}">
                <a16:creationId xmlns:a16="http://schemas.microsoft.com/office/drawing/2014/main" id="{1D1C08FB-DE07-9692-4428-053CC448FA73}"/>
              </a:ext>
            </a:extLst>
          </p:cNvPr>
          <p:cNvSpPr/>
          <p:nvPr/>
        </p:nvSpPr>
        <p:spPr>
          <a:xfrm flipH="1" flipV="1">
            <a:off x="7199272" y="3380124"/>
            <a:ext cx="936104" cy="547506"/>
          </a:xfrm>
          <a:custGeom>
            <a:avLst/>
            <a:gdLst>
              <a:gd name="connsiteX0" fmla="*/ 0 w 594360"/>
              <a:gd name="connsiteY0" fmla="*/ 0 h 480060"/>
              <a:gd name="connsiteX1" fmla="*/ 594360 w 594360"/>
              <a:gd name="connsiteY1" fmla="*/ 480060 h 480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94360" h="480060">
                <a:moveTo>
                  <a:pt x="0" y="0"/>
                </a:moveTo>
                <a:lnTo>
                  <a:pt x="594360" y="480060"/>
                </a:lnTo>
              </a:path>
            </a:pathLst>
          </a:custGeom>
          <a:noFill/>
          <a:ln w="25400">
            <a:solidFill>
              <a:srgbClr val="FF0000"/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6" name="Vrije vorm: vorm 35">
            <a:extLst>
              <a:ext uri="{FF2B5EF4-FFF2-40B4-BE49-F238E27FC236}">
                <a16:creationId xmlns:a16="http://schemas.microsoft.com/office/drawing/2014/main" id="{CF6B000F-27D2-850F-D4AE-36B5295DF186}"/>
              </a:ext>
            </a:extLst>
          </p:cNvPr>
          <p:cNvSpPr/>
          <p:nvPr/>
        </p:nvSpPr>
        <p:spPr>
          <a:xfrm flipV="1">
            <a:off x="1025914" y="3380124"/>
            <a:ext cx="1030954" cy="113128"/>
          </a:xfrm>
          <a:custGeom>
            <a:avLst/>
            <a:gdLst>
              <a:gd name="connsiteX0" fmla="*/ 0 w 594360"/>
              <a:gd name="connsiteY0" fmla="*/ 0 h 480060"/>
              <a:gd name="connsiteX1" fmla="*/ 594360 w 594360"/>
              <a:gd name="connsiteY1" fmla="*/ 480060 h 480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94360" h="480060">
                <a:moveTo>
                  <a:pt x="0" y="0"/>
                </a:moveTo>
                <a:lnTo>
                  <a:pt x="594360" y="480060"/>
                </a:lnTo>
              </a:path>
            </a:pathLst>
          </a:custGeom>
          <a:noFill/>
          <a:ln w="25400">
            <a:solidFill>
              <a:srgbClr val="FF0000"/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7" name="Vrije vorm: vorm 36">
            <a:extLst>
              <a:ext uri="{FF2B5EF4-FFF2-40B4-BE49-F238E27FC236}">
                <a16:creationId xmlns:a16="http://schemas.microsoft.com/office/drawing/2014/main" id="{AE31A667-4D0C-93F2-7EEF-60F09B784346}"/>
              </a:ext>
            </a:extLst>
          </p:cNvPr>
          <p:cNvSpPr/>
          <p:nvPr/>
        </p:nvSpPr>
        <p:spPr>
          <a:xfrm flipV="1">
            <a:off x="1174004" y="3916632"/>
            <a:ext cx="1788135" cy="340256"/>
          </a:xfrm>
          <a:custGeom>
            <a:avLst/>
            <a:gdLst>
              <a:gd name="connsiteX0" fmla="*/ 0 w 594360"/>
              <a:gd name="connsiteY0" fmla="*/ 0 h 480060"/>
              <a:gd name="connsiteX1" fmla="*/ 594360 w 594360"/>
              <a:gd name="connsiteY1" fmla="*/ 480060 h 480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94360" h="480060">
                <a:moveTo>
                  <a:pt x="0" y="0"/>
                </a:moveTo>
                <a:lnTo>
                  <a:pt x="594360" y="480060"/>
                </a:lnTo>
              </a:path>
            </a:pathLst>
          </a:custGeom>
          <a:noFill/>
          <a:ln w="25400">
            <a:solidFill>
              <a:srgbClr val="FF0000"/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8" name="Vrije vorm: vorm 37">
            <a:extLst>
              <a:ext uri="{FF2B5EF4-FFF2-40B4-BE49-F238E27FC236}">
                <a16:creationId xmlns:a16="http://schemas.microsoft.com/office/drawing/2014/main" id="{7860E642-2E01-D937-0133-071673890944}"/>
              </a:ext>
            </a:extLst>
          </p:cNvPr>
          <p:cNvSpPr/>
          <p:nvPr/>
        </p:nvSpPr>
        <p:spPr>
          <a:xfrm flipH="1" flipV="1">
            <a:off x="6477519" y="3949656"/>
            <a:ext cx="1495787" cy="1262774"/>
          </a:xfrm>
          <a:custGeom>
            <a:avLst/>
            <a:gdLst>
              <a:gd name="connsiteX0" fmla="*/ 0 w 594360"/>
              <a:gd name="connsiteY0" fmla="*/ 0 h 480060"/>
              <a:gd name="connsiteX1" fmla="*/ 594360 w 594360"/>
              <a:gd name="connsiteY1" fmla="*/ 480060 h 480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94360" h="480060">
                <a:moveTo>
                  <a:pt x="0" y="0"/>
                </a:moveTo>
                <a:lnTo>
                  <a:pt x="594360" y="480060"/>
                </a:lnTo>
              </a:path>
            </a:pathLst>
          </a:custGeom>
          <a:noFill/>
          <a:ln w="25400">
            <a:solidFill>
              <a:srgbClr val="FF0000"/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" name="Afbeelding 1" descr="Afbeelding met nacht, zwart, duisternis, zwart-wit&#10;&#10;Automatisch gegenereerde beschrijving">
            <a:extLst>
              <a:ext uri="{FF2B5EF4-FFF2-40B4-BE49-F238E27FC236}">
                <a16:creationId xmlns:a16="http://schemas.microsoft.com/office/drawing/2014/main" id="{C5766498-6798-2AE4-ECD3-43D7D7446AF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21" t="28305" r="19176" b="19550"/>
          <a:stretch/>
        </p:blipFill>
        <p:spPr>
          <a:xfrm>
            <a:off x="668085" y="1733486"/>
            <a:ext cx="673831" cy="581248"/>
          </a:xfrm>
          <a:prstGeom prst="rect">
            <a:avLst/>
          </a:prstGeom>
        </p:spPr>
      </p:pic>
      <p:pic>
        <p:nvPicPr>
          <p:cNvPr id="4" name="Afbeelding 3" descr="Afbeelding met schermopname, silhouet, zwart-wit&#10;&#10;Automatisch gegenereerde beschrijving">
            <a:extLst>
              <a:ext uri="{FF2B5EF4-FFF2-40B4-BE49-F238E27FC236}">
                <a16:creationId xmlns:a16="http://schemas.microsoft.com/office/drawing/2014/main" id="{ABE0D153-02EB-46B2-2C2E-7BA4CE94547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5031" y="1189992"/>
            <a:ext cx="1159723" cy="971968"/>
          </a:xfrm>
          <a:prstGeom prst="rect">
            <a:avLst/>
          </a:prstGeom>
        </p:spPr>
      </p:pic>
      <p:pic>
        <p:nvPicPr>
          <p:cNvPr id="19" name="Afbeelding 18" descr="Afbeelding met zwart, duisternis, cirkel&#10;&#10;Automatisch gegenereerde beschrijving">
            <a:extLst>
              <a:ext uri="{FF2B5EF4-FFF2-40B4-BE49-F238E27FC236}">
                <a16:creationId xmlns:a16="http://schemas.microsoft.com/office/drawing/2014/main" id="{4BFA0686-1171-F498-2353-9C5A11B67BF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532" y="1285208"/>
            <a:ext cx="789147" cy="885711"/>
          </a:xfrm>
          <a:prstGeom prst="rect">
            <a:avLst/>
          </a:prstGeom>
        </p:spPr>
      </p:pic>
      <p:pic>
        <p:nvPicPr>
          <p:cNvPr id="21" name="Afbeelding 20" descr="Afbeelding met wiel, band, ontwerp&#10;&#10;Automatisch gegenereerde beschrijving">
            <a:extLst>
              <a:ext uri="{FF2B5EF4-FFF2-40B4-BE49-F238E27FC236}">
                <a16:creationId xmlns:a16="http://schemas.microsoft.com/office/drawing/2014/main" id="{9EDFADF7-E843-EB2E-3928-7AA3AEBEDE1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8733" y="1290022"/>
            <a:ext cx="1016879" cy="901960"/>
          </a:xfrm>
          <a:prstGeom prst="rect">
            <a:avLst/>
          </a:prstGeom>
        </p:spPr>
      </p:pic>
      <p:pic>
        <p:nvPicPr>
          <p:cNvPr id="34" name="Afbeelding 33" descr="Afbeelding met clipart, tekening, illustratie, kunst&#10;&#10;Automatisch gegenereerde beschrijving">
            <a:extLst>
              <a:ext uri="{FF2B5EF4-FFF2-40B4-BE49-F238E27FC236}">
                <a16:creationId xmlns:a16="http://schemas.microsoft.com/office/drawing/2014/main" id="{AA2D6210-7962-0162-B2CE-D30116B2985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14" t="3561" r="16636" b="32096"/>
          <a:stretch/>
        </p:blipFill>
        <p:spPr>
          <a:xfrm>
            <a:off x="6163419" y="1207593"/>
            <a:ext cx="682230" cy="864736"/>
          </a:xfrm>
          <a:prstGeom prst="rect">
            <a:avLst/>
          </a:prstGeom>
        </p:spPr>
      </p:pic>
      <p:pic>
        <p:nvPicPr>
          <p:cNvPr id="39" name="Afbeelding 38" descr="Afbeelding met schets, tekening, zwart, kunst&#10;&#10;Automatisch gegenereerde beschrijving">
            <a:extLst>
              <a:ext uri="{FF2B5EF4-FFF2-40B4-BE49-F238E27FC236}">
                <a16:creationId xmlns:a16="http://schemas.microsoft.com/office/drawing/2014/main" id="{347BC46D-EE71-E7BD-619E-8B1FA976ACF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4125" y="1189992"/>
            <a:ext cx="1148552" cy="967243"/>
          </a:xfrm>
          <a:prstGeom prst="rect">
            <a:avLst/>
          </a:prstGeom>
        </p:spPr>
      </p:pic>
      <p:pic>
        <p:nvPicPr>
          <p:cNvPr id="40" name="Afbeelding 39" descr="Afbeelding met lijn, Symmetrie, zwart, schermopname&#10;&#10;Automatisch gegenereerde beschrijving">
            <a:extLst>
              <a:ext uri="{FF2B5EF4-FFF2-40B4-BE49-F238E27FC236}">
                <a16:creationId xmlns:a16="http://schemas.microsoft.com/office/drawing/2014/main" id="{3F1337EB-B315-CF24-4316-4FB5C177917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9892" y="2327014"/>
            <a:ext cx="936104" cy="823125"/>
          </a:xfrm>
          <a:prstGeom prst="rect">
            <a:avLst/>
          </a:prstGeom>
        </p:spPr>
      </p:pic>
      <p:pic>
        <p:nvPicPr>
          <p:cNvPr id="41" name="Afbeelding 40" descr="Afbeelding met kunst, schets, Graphics, ontwerp&#10;&#10;Automatisch gegenereerde beschrijving">
            <a:extLst>
              <a:ext uri="{FF2B5EF4-FFF2-40B4-BE49-F238E27FC236}">
                <a16:creationId xmlns:a16="http://schemas.microsoft.com/office/drawing/2014/main" id="{60B6CAE5-3A1F-6578-B90B-D5C5537C5D6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409" y="4197530"/>
            <a:ext cx="1038461" cy="1086443"/>
          </a:xfrm>
          <a:prstGeom prst="rect">
            <a:avLst/>
          </a:prstGeom>
          <a:ln w="34290">
            <a:noFill/>
          </a:ln>
        </p:spPr>
      </p:pic>
      <p:pic>
        <p:nvPicPr>
          <p:cNvPr id="43" name="Afbeelding 42" descr="Afbeelding met cirkel, duisternis, nacht, zwart-wit&#10;&#10;Automatisch gegenereerde beschrijving">
            <a:extLst>
              <a:ext uri="{FF2B5EF4-FFF2-40B4-BE49-F238E27FC236}">
                <a16:creationId xmlns:a16="http://schemas.microsoft.com/office/drawing/2014/main" id="{69F2EE1B-00A2-096E-E949-0553D170302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5341" y="3916632"/>
            <a:ext cx="956250" cy="940865"/>
          </a:xfrm>
          <a:prstGeom prst="rect">
            <a:avLst/>
          </a:prstGeom>
        </p:spPr>
      </p:pic>
      <p:pic>
        <p:nvPicPr>
          <p:cNvPr id="44" name="Afbeelding 43" descr="Afbeelding met Graphics, symbool, clipart, logo&#10;&#10;Automatisch gegenereerde beschrijving">
            <a:extLst>
              <a:ext uri="{FF2B5EF4-FFF2-40B4-BE49-F238E27FC236}">
                <a16:creationId xmlns:a16="http://schemas.microsoft.com/office/drawing/2014/main" id="{79A17E4B-9168-A3F4-E0E1-657FBC81295F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50" t="13250" r="13250" b="13250"/>
          <a:stretch/>
        </p:blipFill>
        <p:spPr>
          <a:xfrm>
            <a:off x="7930014" y="5159937"/>
            <a:ext cx="890458" cy="890458"/>
          </a:xfrm>
          <a:prstGeom prst="rect">
            <a:avLst/>
          </a:prstGeom>
        </p:spPr>
      </p:pic>
      <p:sp>
        <p:nvSpPr>
          <p:cNvPr id="45" name="Tekstvak 44">
            <a:extLst>
              <a:ext uri="{FF2B5EF4-FFF2-40B4-BE49-F238E27FC236}">
                <a16:creationId xmlns:a16="http://schemas.microsoft.com/office/drawing/2014/main" id="{7BEF5F79-6A4A-F7DB-0703-5BAB2B64A20C}"/>
              </a:ext>
            </a:extLst>
          </p:cNvPr>
          <p:cNvSpPr txBox="1"/>
          <p:nvPr/>
        </p:nvSpPr>
        <p:spPr>
          <a:xfrm flipH="1">
            <a:off x="0" y="288000"/>
            <a:ext cx="914400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600" b="1" dirty="0">
                <a:solidFill>
                  <a:srgbClr val="31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 Regering</a:t>
            </a:r>
          </a:p>
        </p:txBody>
      </p:sp>
      <p:sp>
        <p:nvSpPr>
          <p:cNvPr id="46" name="Tekstvak 45">
            <a:extLst>
              <a:ext uri="{FF2B5EF4-FFF2-40B4-BE49-F238E27FC236}">
                <a16:creationId xmlns:a16="http://schemas.microsoft.com/office/drawing/2014/main" id="{B70E9E2F-5E3D-D2B6-3558-1EE6420D7336}"/>
              </a:ext>
            </a:extLst>
          </p:cNvPr>
          <p:cNvSpPr txBox="1"/>
          <p:nvPr/>
        </p:nvSpPr>
        <p:spPr>
          <a:xfrm>
            <a:off x="-13685" y="6283703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000" b="1" dirty="0">
                <a:solidFill>
                  <a:srgbClr val="31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Ministers</a:t>
            </a:r>
          </a:p>
        </p:txBody>
      </p:sp>
    </p:spTree>
    <p:extLst>
      <p:ext uri="{BB962C8B-B14F-4D97-AF65-F5344CB8AC3E}">
        <p14:creationId xmlns:p14="http://schemas.microsoft.com/office/powerpoint/2010/main" val="15647947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et Goddelijk Oordeel betreffende: Zitting nemen in het parlement | De Oemma">
            <a:extLst>
              <a:ext uri="{FF2B5EF4-FFF2-40B4-BE49-F238E27FC236}">
                <a16:creationId xmlns:a16="http://schemas.microsoft.com/office/drawing/2014/main" id="{C58504F7-1913-EA17-4F71-DFE61BD717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00" t="9556" r="-1" b="3231"/>
          <a:stretch/>
        </p:blipFill>
        <p:spPr bwMode="auto">
          <a:xfrm>
            <a:off x="432000" y="1008000"/>
            <a:ext cx="8280000" cy="5400600"/>
          </a:xfrm>
          <a:prstGeom prst="rect">
            <a:avLst/>
          </a:prstGeom>
          <a:solidFill>
            <a:srgbClr val="FFFFFF"/>
          </a:solidFill>
          <a:effectLst/>
        </p:spPr>
      </p:pic>
      <p:grpSp>
        <p:nvGrpSpPr>
          <p:cNvPr id="20" name="Groep 19">
            <a:extLst>
              <a:ext uri="{FF2B5EF4-FFF2-40B4-BE49-F238E27FC236}">
                <a16:creationId xmlns:a16="http://schemas.microsoft.com/office/drawing/2014/main" id="{CCAB3791-518C-D0FE-D0E8-0F82DE8B4011}"/>
              </a:ext>
            </a:extLst>
          </p:cNvPr>
          <p:cNvGrpSpPr/>
          <p:nvPr/>
        </p:nvGrpSpPr>
        <p:grpSpPr>
          <a:xfrm>
            <a:off x="435069" y="1753334"/>
            <a:ext cx="2326279" cy="2246641"/>
            <a:chOff x="22034" y="1653330"/>
            <a:chExt cx="2456761" cy="2246641"/>
          </a:xfrm>
        </p:grpSpPr>
        <p:sp>
          <p:nvSpPr>
            <p:cNvPr id="17" name="Vrije vorm: vorm 16">
              <a:extLst>
                <a:ext uri="{FF2B5EF4-FFF2-40B4-BE49-F238E27FC236}">
                  <a16:creationId xmlns:a16="http://schemas.microsoft.com/office/drawing/2014/main" id="{4C40917D-1ED8-0E6A-81F1-E58EE91752B6}"/>
                </a:ext>
              </a:extLst>
            </p:cNvPr>
            <p:cNvSpPr/>
            <p:nvPr/>
          </p:nvSpPr>
          <p:spPr>
            <a:xfrm>
              <a:off x="22034" y="2258458"/>
              <a:ext cx="2456761" cy="1641513"/>
            </a:xfrm>
            <a:custGeom>
              <a:avLst/>
              <a:gdLst>
                <a:gd name="connsiteX0" fmla="*/ 0 w 2456761"/>
                <a:gd name="connsiteY0" fmla="*/ 1355075 h 1641513"/>
                <a:gd name="connsiteX1" fmla="*/ 0 w 2456761"/>
                <a:gd name="connsiteY1" fmla="*/ 319489 h 1641513"/>
                <a:gd name="connsiteX2" fmla="*/ 1167788 w 2456761"/>
                <a:gd name="connsiteY2" fmla="*/ 0 h 1641513"/>
                <a:gd name="connsiteX3" fmla="*/ 2412694 w 2456761"/>
                <a:gd name="connsiteY3" fmla="*/ 77118 h 1641513"/>
                <a:gd name="connsiteX4" fmla="*/ 2456761 w 2456761"/>
                <a:gd name="connsiteY4" fmla="*/ 440675 h 1641513"/>
                <a:gd name="connsiteX5" fmla="*/ 2280491 w 2456761"/>
                <a:gd name="connsiteY5" fmla="*/ 1057619 h 1641513"/>
                <a:gd name="connsiteX6" fmla="*/ 804231 w 2456761"/>
                <a:gd name="connsiteY6" fmla="*/ 1641513 h 1641513"/>
                <a:gd name="connsiteX7" fmla="*/ 0 w 2456761"/>
                <a:gd name="connsiteY7" fmla="*/ 1355075 h 1641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56761" h="1641513">
                  <a:moveTo>
                    <a:pt x="0" y="1355075"/>
                  </a:moveTo>
                  <a:lnTo>
                    <a:pt x="0" y="319489"/>
                  </a:lnTo>
                  <a:lnTo>
                    <a:pt x="1167788" y="0"/>
                  </a:lnTo>
                  <a:lnTo>
                    <a:pt x="2412694" y="77118"/>
                  </a:lnTo>
                  <a:lnTo>
                    <a:pt x="2456761" y="440675"/>
                  </a:lnTo>
                  <a:lnTo>
                    <a:pt x="2280491" y="1057619"/>
                  </a:lnTo>
                  <a:lnTo>
                    <a:pt x="804231" y="1641513"/>
                  </a:lnTo>
                  <a:lnTo>
                    <a:pt x="0" y="1355075"/>
                  </a:lnTo>
                  <a:close/>
                </a:path>
              </a:pathLst>
            </a:custGeom>
            <a:noFill/>
            <a:ln w="76200">
              <a:solidFill>
                <a:srgbClr val="FFFF00"/>
              </a:solidFill>
            </a:ln>
            <a:effectLst>
              <a:glow rad="635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8" name="Tekstvak 17">
              <a:extLst>
                <a:ext uri="{FF2B5EF4-FFF2-40B4-BE49-F238E27FC236}">
                  <a16:creationId xmlns:a16="http://schemas.microsoft.com/office/drawing/2014/main" id="{7B4104B0-3507-7D0C-9AB1-73334024091B}"/>
                </a:ext>
              </a:extLst>
            </p:cNvPr>
            <p:cNvSpPr txBox="1"/>
            <p:nvPr/>
          </p:nvSpPr>
          <p:spPr>
            <a:xfrm>
              <a:off x="281210" y="1653330"/>
              <a:ext cx="1432547" cy="369332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nl-NL" b="1" dirty="0">
                  <a:solidFill>
                    <a:srgbClr val="317175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Regering</a:t>
              </a:r>
            </a:p>
          </p:txBody>
        </p:sp>
      </p:grpSp>
      <p:sp>
        <p:nvSpPr>
          <p:cNvPr id="19" name="Tekstvak 18">
            <a:extLst>
              <a:ext uri="{FF2B5EF4-FFF2-40B4-BE49-F238E27FC236}">
                <a16:creationId xmlns:a16="http://schemas.microsoft.com/office/drawing/2014/main" id="{8B316E18-4CE2-F94B-B25A-0DA9E1E5CAE5}"/>
              </a:ext>
            </a:extLst>
          </p:cNvPr>
          <p:cNvSpPr txBox="1"/>
          <p:nvPr/>
        </p:nvSpPr>
        <p:spPr>
          <a:xfrm>
            <a:off x="5508104" y="2369344"/>
            <a:ext cx="2114681" cy="64633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nl-NL" b="1" dirty="0">
                <a:solidFill>
                  <a:srgbClr val="31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Leden van de </a:t>
            </a:r>
          </a:p>
          <a:p>
            <a:pPr algn="ctr"/>
            <a:r>
              <a:rPr lang="nl-NL" b="1" dirty="0">
                <a:solidFill>
                  <a:srgbClr val="31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Tweede Kamer</a:t>
            </a: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3CD63416-EE57-3E46-1F63-DD4079B0FF82}"/>
              </a:ext>
            </a:extLst>
          </p:cNvPr>
          <p:cNvSpPr txBox="1"/>
          <p:nvPr/>
        </p:nvSpPr>
        <p:spPr>
          <a:xfrm flipH="1">
            <a:off x="0" y="288000"/>
            <a:ext cx="914400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600" b="1" dirty="0">
                <a:solidFill>
                  <a:srgbClr val="31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 Tweede Kamer</a:t>
            </a:r>
          </a:p>
        </p:txBody>
      </p:sp>
    </p:spTree>
    <p:extLst>
      <p:ext uri="{BB962C8B-B14F-4D97-AF65-F5344CB8AC3E}">
        <p14:creationId xmlns:p14="http://schemas.microsoft.com/office/powerpoint/2010/main" val="527498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" name="Groep 183">
            <a:extLst>
              <a:ext uri="{FF2B5EF4-FFF2-40B4-BE49-F238E27FC236}">
                <a16:creationId xmlns:a16="http://schemas.microsoft.com/office/drawing/2014/main" id="{6E529480-C334-39C3-3203-B3804D4F4E86}"/>
              </a:ext>
            </a:extLst>
          </p:cNvPr>
          <p:cNvGrpSpPr/>
          <p:nvPr/>
        </p:nvGrpSpPr>
        <p:grpSpPr>
          <a:xfrm>
            <a:off x="1309985" y="1665844"/>
            <a:ext cx="6502375" cy="3315394"/>
            <a:chOff x="1331640" y="1420898"/>
            <a:chExt cx="6502375" cy="3315394"/>
          </a:xfrm>
        </p:grpSpPr>
        <p:grpSp>
          <p:nvGrpSpPr>
            <p:cNvPr id="179" name="Groep 178">
              <a:extLst>
                <a:ext uri="{FF2B5EF4-FFF2-40B4-BE49-F238E27FC236}">
                  <a16:creationId xmlns:a16="http://schemas.microsoft.com/office/drawing/2014/main" id="{032A5AC7-F240-242C-4841-82F3E55F899F}"/>
                </a:ext>
              </a:extLst>
            </p:cNvPr>
            <p:cNvGrpSpPr/>
            <p:nvPr/>
          </p:nvGrpSpPr>
          <p:grpSpPr>
            <a:xfrm>
              <a:off x="4149929" y="1420898"/>
              <a:ext cx="840237" cy="1051590"/>
              <a:chOff x="4149929" y="1420898"/>
              <a:chExt cx="840237" cy="1051590"/>
            </a:xfrm>
          </p:grpSpPr>
          <p:sp>
            <p:nvSpPr>
              <p:cNvPr id="177" name="Ovaal 176">
                <a:extLst>
                  <a:ext uri="{FF2B5EF4-FFF2-40B4-BE49-F238E27FC236}">
                    <a16:creationId xmlns:a16="http://schemas.microsoft.com/office/drawing/2014/main" id="{9542DA34-A217-879D-CD17-BA349EAC4717}"/>
                  </a:ext>
                </a:extLst>
              </p:cNvPr>
              <p:cNvSpPr/>
              <p:nvPr/>
            </p:nvSpPr>
            <p:spPr>
              <a:xfrm flipH="1">
                <a:off x="4272843" y="1420898"/>
                <a:ext cx="594409" cy="594409"/>
              </a:xfrm>
              <a:prstGeom prst="ellipse">
                <a:avLst/>
              </a:prstGeom>
              <a:solidFill>
                <a:srgbClr val="009900"/>
              </a:solidFill>
              <a:ln w="635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78" name="Stroomdiagram: Uitstel 177">
                <a:extLst>
                  <a:ext uri="{FF2B5EF4-FFF2-40B4-BE49-F238E27FC236}">
                    <a16:creationId xmlns:a16="http://schemas.microsoft.com/office/drawing/2014/main" id="{BD3CBF6D-F133-81AF-05D1-7624854B1690}"/>
                  </a:ext>
                </a:extLst>
              </p:cNvPr>
              <p:cNvSpPr/>
              <p:nvPr/>
            </p:nvSpPr>
            <p:spPr>
              <a:xfrm rot="5400000" flipH="1">
                <a:off x="4341458" y="1823779"/>
                <a:ext cx="457180" cy="840237"/>
              </a:xfrm>
              <a:prstGeom prst="flowChartDelay">
                <a:avLst/>
              </a:prstGeom>
              <a:solidFill>
                <a:srgbClr val="009900"/>
              </a:solidFill>
              <a:ln w="635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122" name="Groep 121">
              <a:extLst>
                <a:ext uri="{FF2B5EF4-FFF2-40B4-BE49-F238E27FC236}">
                  <a16:creationId xmlns:a16="http://schemas.microsoft.com/office/drawing/2014/main" id="{6FBF26E5-2A53-7115-C16F-FF6D168164D0}"/>
                </a:ext>
              </a:extLst>
            </p:cNvPr>
            <p:cNvGrpSpPr/>
            <p:nvPr/>
          </p:nvGrpSpPr>
          <p:grpSpPr>
            <a:xfrm flipH="1">
              <a:off x="4399114" y="1517893"/>
              <a:ext cx="3434901" cy="3218399"/>
              <a:chOff x="1109040" y="1466254"/>
              <a:chExt cx="3945533" cy="3696846"/>
            </a:xfrm>
          </p:grpSpPr>
          <p:grpSp>
            <p:nvGrpSpPr>
              <p:cNvPr id="123" name="Groep 122">
                <a:extLst>
                  <a:ext uri="{FF2B5EF4-FFF2-40B4-BE49-F238E27FC236}">
                    <a16:creationId xmlns:a16="http://schemas.microsoft.com/office/drawing/2014/main" id="{C1354E46-A0F3-300C-64E9-0E0A307F79D7}"/>
                  </a:ext>
                </a:extLst>
              </p:cNvPr>
              <p:cNvGrpSpPr/>
              <p:nvPr/>
            </p:nvGrpSpPr>
            <p:grpSpPr>
              <a:xfrm>
                <a:off x="1145073" y="1906231"/>
                <a:ext cx="965147" cy="1207918"/>
                <a:chOff x="3759216" y="3789040"/>
                <a:chExt cx="1125968" cy="1409192"/>
              </a:xfrm>
            </p:grpSpPr>
            <p:sp>
              <p:nvSpPr>
                <p:cNvPr id="175" name="Ovaal 174">
                  <a:extLst>
                    <a:ext uri="{FF2B5EF4-FFF2-40B4-BE49-F238E27FC236}">
                      <a16:creationId xmlns:a16="http://schemas.microsoft.com/office/drawing/2014/main" id="{8A220EEA-9C47-1441-2BC8-F8CD9CF6BB4C}"/>
                    </a:ext>
                  </a:extLst>
                </p:cNvPr>
                <p:cNvSpPr/>
                <p:nvPr/>
              </p:nvSpPr>
              <p:spPr>
                <a:xfrm>
                  <a:off x="3923928" y="3789040"/>
                  <a:ext cx="796544" cy="796544"/>
                </a:xfrm>
                <a:prstGeom prst="ellipse">
                  <a:avLst/>
                </a:prstGeom>
                <a:solidFill>
                  <a:srgbClr val="009900"/>
                </a:solidFill>
                <a:ln w="635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176" name="Stroomdiagram: Uitstel 175">
                  <a:extLst>
                    <a:ext uri="{FF2B5EF4-FFF2-40B4-BE49-F238E27FC236}">
                      <a16:creationId xmlns:a16="http://schemas.microsoft.com/office/drawing/2014/main" id="{75D52DCC-110A-7935-062F-96D90AC6BC03}"/>
                    </a:ext>
                  </a:extLst>
                </p:cNvPr>
                <p:cNvSpPr/>
                <p:nvPr/>
              </p:nvSpPr>
              <p:spPr>
                <a:xfrm rot="16200000">
                  <a:off x="4015876" y="4328924"/>
                  <a:ext cx="612648" cy="1125968"/>
                </a:xfrm>
                <a:prstGeom prst="flowChartDelay">
                  <a:avLst/>
                </a:prstGeom>
                <a:solidFill>
                  <a:srgbClr val="009900"/>
                </a:solidFill>
                <a:ln w="635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</p:grpSp>
          <p:grpSp>
            <p:nvGrpSpPr>
              <p:cNvPr id="124" name="Groep 123">
                <a:extLst>
                  <a:ext uri="{FF2B5EF4-FFF2-40B4-BE49-F238E27FC236}">
                    <a16:creationId xmlns:a16="http://schemas.microsoft.com/office/drawing/2014/main" id="{B00036DE-0B40-4D6C-2A59-475C3065B0BE}"/>
                  </a:ext>
                </a:extLst>
              </p:cNvPr>
              <p:cNvGrpSpPr/>
              <p:nvPr/>
            </p:nvGrpSpPr>
            <p:grpSpPr>
              <a:xfrm>
                <a:off x="3634857" y="1466254"/>
                <a:ext cx="965147" cy="1207918"/>
                <a:chOff x="3759216" y="3789040"/>
                <a:chExt cx="1125968" cy="1409192"/>
              </a:xfrm>
            </p:grpSpPr>
            <p:sp>
              <p:nvSpPr>
                <p:cNvPr id="173" name="Ovaal 172">
                  <a:extLst>
                    <a:ext uri="{FF2B5EF4-FFF2-40B4-BE49-F238E27FC236}">
                      <a16:creationId xmlns:a16="http://schemas.microsoft.com/office/drawing/2014/main" id="{1036F52E-D551-DF1D-188E-83B3DA8A577E}"/>
                    </a:ext>
                  </a:extLst>
                </p:cNvPr>
                <p:cNvSpPr/>
                <p:nvPr/>
              </p:nvSpPr>
              <p:spPr>
                <a:xfrm>
                  <a:off x="3923928" y="3789040"/>
                  <a:ext cx="796544" cy="796544"/>
                </a:xfrm>
                <a:prstGeom prst="ellipse">
                  <a:avLst/>
                </a:prstGeom>
                <a:solidFill>
                  <a:srgbClr val="009900"/>
                </a:solidFill>
                <a:ln w="635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174" name="Stroomdiagram: Uitstel 173">
                  <a:extLst>
                    <a:ext uri="{FF2B5EF4-FFF2-40B4-BE49-F238E27FC236}">
                      <a16:creationId xmlns:a16="http://schemas.microsoft.com/office/drawing/2014/main" id="{9D7F102C-78A5-E92C-430C-A29C4F933621}"/>
                    </a:ext>
                  </a:extLst>
                </p:cNvPr>
                <p:cNvSpPr/>
                <p:nvPr/>
              </p:nvSpPr>
              <p:spPr>
                <a:xfrm rot="16200000">
                  <a:off x="4015876" y="4328924"/>
                  <a:ext cx="612648" cy="1125968"/>
                </a:xfrm>
                <a:prstGeom prst="flowChartDelay">
                  <a:avLst/>
                </a:prstGeom>
                <a:solidFill>
                  <a:srgbClr val="009900"/>
                </a:solidFill>
                <a:ln w="635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</p:grpSp>
          <p:grpSp>
            <p:nvGrpSpPr>
              <p:cNvPr id="125" name="Groep 124">
                <a:extLst>
                  <a:ext uri="{FF2B5EF4-FFF2-40B4-BE49-F238E27FC236}">
                    <a16:creationId xmlns:a16="http://schemas.microsoft.com/office/drawing/2014/main" id="{83B60E2D-17FA-C03F-96C4-415AEA695E9D}"/>
                  </a:ext>
                </a:extLst>
              </p:cNvPr>
              <p:cNvGrpSpPr/>
              <p:nvPr/>
            </p:nvGrpSpPr>
            <p:grpSpPr>
              <a:xfrm>
                <a:off x="2000719" y="1641109"/>
                <a:ext cx="965147" cy="1207918"/>
                <a:chOff x="2085496" y="3702282"/>
                <a:chExt cx="1125968" cy="1409192"/>
              </a:xfrm>
            </p:grpSpPr>
            <p:sp>
              <p:nvSpPr>
                <p:cNvPr id="171" name="Ovaal 170">
                  <a:extLst>
                    <a:ext uri="{FF2B5EF4-FFF2-40B4-BE49-F238E27FC236}">
                      <a16:creationId xmlns:a16="http://schemas.microsoft.com/office/drawing/2014/main" id="{28EC846D-EE4E-C477-750B-D15B440423A1}"/>
                    </a:ext>
                  </a:extLst>
                </p:cNvPr>
                <p:cNvSpPr/>
                <p:nvPr/>
              </p:nvSpPr>
              <p:spPr>
                <a:xfrm>
                  <a:off x="2250208" y="3702282"/>
                  <a:ext cx="796544" cy="796544"/>
                </a:xfrm>
                <a:prstGeom prst="ellipse">
                  <a:avLst/>
                </a:prstGeom>
                <a:solidFill>
                  <a:srgbClr val="FF0000"/>
                </a:solidFill>
                <a:ln w="635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172" name="Stroomdiagram: Uitstel 171">
                  <a:extLst>
                    <a:ext uri="{FF2B5EF4-FFF2-40B4-BE49-F238E27FC236}">
                      <a16:creationId xmlns:a16="http://schemas.microsoft.com/office/drawing/2014/main" id="{8C858DAD-30CF-0E85-4953-B3E1A7A0432A}"/>
                    </a:ext>
                  </a:extLst>
                </p:cNvPr>
                <p:cNvSpPr/>
                <p:nvPr/>
              </p:nvSpPr>
              <p:spPr>
                <a:xfrm rot="16200000">
                  <a:off x="2342156" y="4242166"/>
                  <a:ext cx="612648" cy="1125968"/>
                </a:xfrm>
                <a:prstGeom prst="flowChartDelay">
                  <a:avLst/>
                </a:prstGeom>
                <a:solidFill>
                  <a:srgbClr val="FF0000"/>
                </a:solidFill>
                <a:ln w="635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</p:grpSp>
          <p:grpSp>
            <p:nvGrpSpPr>
              <p:cNvPr id="126" name="Groep 125">
                <a:extLst>
                  <a:ext uri="{FF2B5EF4-FFF2-40B4-BE49-F238E27FC236}">
                    <a16:creationId xmlns:a16="http://schemas.microsoft.com/office/drawing/2014/main" id="{AC94045D-1D5A-9745-1618-3D41AB5BE94A}"/>
                  </a:ext>
                </a:extLst>
              </p:cNvPr>
              <p:cNvGrpSpPr/>
              <p:nvPr/>
            </p:nvGrpSpPr>
            <p:grpSpPr>
              <a:xfrm>
                <a:off x="2885334" y="1648037"/>
                <a:ext cx="965147" cy="1207918"/>
                <a:chOff x="3759216" y="3789040"/>
                <a:chExt cx="1125968" cy="1409192"/>
              </a:xfrm>
            </p:grpSpPr>
            <p:sp>
              <p:nvSpPr>
                <p:cNvPr id="169" name="Ovaal 168">
                  <a:extLst>
                    <a:ext uri="{FF2B5EF4-FFF2-40B4-BE49-F238E27FC236}">
                      <a16:creationId xmlns:a16="http://schemas.microsoft.com/office/drawing/2014/main" id="{BCC51F1A-69AA-CD0E-9F57-145743914F5B}"/>
                    </a:ext>
                  </a:extLst>
                </p:cNvPr>
                <p:cNvSpPr/>
                <p:nvPr/>
              </p:nvSpPr>
              <p:spPr>
                <a:xfrm>
                  <a:off x="3923928" y="3789040"/>
                  <a:ext cx="796544" cy="796544"/>
                </a:xfrm>
                <a:prstGeom prst="ellipse">
                  <a:avLst/>
                </a:prstGeom>
                <a:solidFill>
                  <a:srgbClr val="009900"/>
                </a:solidFill>
                <a:ln w="635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170" name="Stroomdiagram: Uitstel 169">
                  <a:extLst>
                    <a:ext uri="{FF2B5EF4-FFF2-40B4-BE49-F238E27FC236}">
                      <a16:creationId xmlns:a16="http://schemas.microsoft.com/office/drawing/2014/main" id="{38EE50DA-F84B-CC74-0B1F-B8C9D0400C73}"/>
                    </a:ext>
                  </a:extLst>
                </p:cNvPr>
                <p:cNvSpPr/>
                <p:nvPr/>
              </p:nvSpPr>
              <p:spPr>
                <a:xfrm rot="16200000">
                  <a:off x="4015876" y="4328924"/>
                  <a:ext cx="612648" cy="1125968"/>
                </a:xfrm>
                <a:prstGeom prst="flowChartDelay">
                  <a:avLst/>
                </a:prstGeom>
                <a:solidFill>
                  <a:srgbClr val="009900"/>
                </a:solidFill>
                <a:ln w="635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</p:grpSp>
          <p:grpSp>
            <p:nvGrpSpPr>
              <p:cNvPr id="127" name="Groep 126">
                <a:extLst>
                  <a:ext uri="{FF2B5EF4-FFF2-40B4-BE49-F238E27FC236}">
                    <a16:creationId xmlns:a16="http://schemas.microsoft.com/office/drawing/2014/main" id="{C88ED9A5-6DB1-EBF3-1DBE-39EFD51CCA95}"/>
                  </a:ext>
                </a:extLst>
              </p:cNvPr>
              <p:cNvGrpSpPr/>
              <p:nvPr/>
            </p:nvGrpSpPr>
            <p:grpSpPr>
              <a:xfrm>
                <a:off x="4005536" y="2317090"/>
                <a:ext cx="965147" cy="1207918"/>
                <a:chOff x="2085496" y="3702282"/>
                <a:chExt cx="1125968" cy="1409192"/>
              </a:xfrm>
            </p:grpSpPr>
            <p:sp>
              <p:nvSpPr>
                <p:cNvPr id="167" name="Ovaal 166">
                  <a:extLst>
                    <a:ext uri="{FF2B5EF4-FFF2-40B4-BE49-F238E27FC236}">
                      <a16:creationId xmlns:a16="http://schemas.microsoft.com/office/drawing/2014/main" id="{382547B1-BE8D-4FB9-F38C-53AFA23F1CDE}"/>
                    </a:ext>
                  </a:extLst>
                </p:cNvPr>
                <p:cNvSpPr/>
                <p:nvPr/>
              </p:nvSpPr>
              <p:spPr>
                <a:xfrm>
                  <a:off x="2250208" y="3702282"/>
                  <a:ext cx="796544" cy="796544"/>
                </a:xfrm>
                <a:prstGeom prst="ellipse">
                  <a:avLst/>
                </a:prstGeom>
                <a:solidFill>
                  <a:srgbClr val="FF0000"/>
                </a:solidFill>
                <a:ln w="635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168" name="Stroomdiagram: Uitstel 167">
                  <a:extLst>
                    <a:ext uri="{FF2B5EF4-FFF2-40B4-BE49-F238E27FC236}">
                      <a16:creationId xmlns:a16="http://schemas.microsoft.com/office/drawing/2014/main" id="{96E91FA5-93F7-E09D-3E8B-72DF9F0D6FBF}"/>
                    </a:ext>
                  </a:extLst>
                </p:cNvPr>
                <p:cNvSpPr/>
                <p:nvPr/>
              </p:nvSpPr>
              <p:spPr>
                <a:xfrm rot="16200000">
                  <a:off x="2342156" y="4242166"/>
                  <a:ext cx="612648" cy="1125968"/>
                </a:xfrm>
                <a:prstGeom prst="flowChartDelay">
                  <a:avLst/>
                </a:prstGeom>
                <a:solidFill>
                  <a:srgbClr val="FF0000"/>
                </a:solidFill>
                <a:ln w="635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</p:grpSp>
          <p:grpSp>
            <p:nvGrpSpPr>
              <p:cNvPr id="128" name="Groep 127">
                <a:extLst>
                  <a:ext uri="{FF2B5EF4-FFF2-40B4-BE49-F238E27FC236}">
                    <a16:creationId xmlns:a16="http://schemas.microsoft.com/office/drawing/2014/main" id="{476CE71C-CEFD-C41C-B3B1-22441BAA47D1}"/>
                  </a:ext>
                </a:extLst>
              </p:cNvPr>
              <p:cNvGrpSpPr/>
              <p:nvPr/>
            </p:nvGrpSpPr>
            <p:grpSpPr>
              <a:xfrm>
                <a:off x="3301273" y="2277781"/>
                <a:ext cx="965147" cy="1207918"/>
                <a:chOff x="3759216" y="3789040"/>
                <a:chExt cx="1125968" cy="1409192"/>
              </a:xfrm>
            </p:grpSpPr>
            <p:sp>
              <p:nvSpPr>
                <p:cNvPr id="165" name="Ovaal 164">
                  <a:extLst>
                    <a:ext uri="{FF2B5EF4-FFF2-40B4-BE49-F238E27FC236}">
                      <a16:creationId xmlns:a16="http://schemas.microsoft.com/office/drawing/2014/main" id="{788B2B29-E6EE-C8F8-46C1-0280ED94EB06}"/>
                    </a:ext>
                  </a:extLst>
                </p:cNvPr>
                <p:cNvSpPr/>
                <p:nvPr/>
              </p:nvSpPr>
              <p:spPr>
                <a:xfrm>
                  <a:off x="3923928" y="3789040"/>
                  <a:ext cx="796544" cy="796544"/>
                </a:xfrm>
                <a:prstGeom prst="ellipse">
                  <a:avLst/>
                </a:prstGeom>
                <a:solidFill>
                  <a:srgbClr val="009900"/>
                </a:solidFill>
                <a:ln w="635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166" name="Stroomdiagram: Uitstel 165">
                  <a:extLst>
                    <a:ext uri="{FF2B5EF4-FFF2-40B4-BE49-F238E27FC236}">
                      <a16:creationId xmlns:a16="http://schemas.microsoft.com/office/drawing/2014/main" id="{E95C0A33-83D6-7136-3B09-9B9A963265D1}"/>
                    </a:ext>
                  </a:extLst>
                </p:cNvPr>
                <p:cNvSpPr/>
                <p:nvPr/>
              </p:nvSpPr>
              <p:spPr>
                <a:xfrm rot="16200000">
                  <a:off x="4015876" y="4328924"/>
                  <a:ext cx="612648" cy="1125968"/>
                </a:xfrm>
                <a:prstGeom prst="flowChartDelay">
                  <a:avLst/>
                </a:prstGeom>
                <a:solidFill>
                  <a:srgbClr val="009900"/>
                </a:solidFill>
                <a:ln w="635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</p:grpSp>
          <p:grpSp>
            <p:nvGrpSpPr>
              <p:cNvPr id="129" name="Groep 128">
                <a:extLst>
                  <a:ext uri="{FF2B5EF4-FFF2-40B4-BE49-F238E27FC236}">
                    <a16:creationId xmlns:a16="http://schemas.microsoft.com/office/drawing/2014/main" id="{47A98D1A-F303-9AA6-5D4D-7F44A16CF1BE}"/>
                  </a:ext>
                </a:extLst>
              </p:cNvPr>
              <p:cNvGrpSpPr/>
              <p:nvPr/>
            </p:nvGrpSpPr>
            <p:grpSpPr>
              <a:xfrm>
                <a:off x="1520994" y="2334692"/>
                <a:ext cx="965147" cy="1207918"/>
                <a:chOff x="3759216" y="3789040"/>
                <a:chExt cx="1125968" cy="1409192"/>
              </a:xfrm>
            </p:grpSpPr>
            <p:sp>
              <p:nvSpPr>
                <p:cNvPr id="163" name="Ovaal 162">
                  <a:extLst>
                    <a:ext uri="{FF2B5EF4-FFF2-40B4-BE49-F238E27FC236}">
                      <a16:creationId xmlns:a16="http://schemas.microsoft.com/office/drawing/2014/main" id="{2E42629E-B3B9-E0C5-A313-0DC5F373BC25}"/>
                    </a:ext>
                  </a:extLst>
                </p:cNvPr>
                <p:cNvSpPr/>
                <p:nvPr/>
              </p:nvSpPr>
              <p:spPr>
                <a:xfrm>
                  <a:off x="3923928" y="3789040"/>
                  <a:ext cx="796544" cy="796544"/>
                </a:xfrm>
                <a:prstGeom prst="ellipse">
                  <a:avLst/>
                </a:prstGeom>
                <a:solidFill>
                  <a:srgbClr val="009900"/>
                </a:solidFill>
                <a:ln w="635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164" name="Stroomdiagram: Uitstel 163">
                  <a:extLst>
                    <a:ext uri="{FF2B5EF4-FFF2-40B4-BE49-F238E27FC236}">
                      <a16:creationId xmlns:a16="http://schemas.microsoft.com/office/drawing/2014/main" id="{7B6F4B91-83A8-9B01-28FE-C301ADE3EA03}"/>
                    </a:ext>
                  </a:extLst>
                </p:cNvPr>
                <p:cNvSpPr/>
                <p:nvPr/>
              </p:nvSpPr>
              <p:spPr>
                <a:xfrm rot="16200000">
                  <a:off x="4015876" y="4328924"/>
                  <a:ext cx="612648" cy="1125968"/>
                </a:xfrm>
                <a:prstGeom prst="flowChartDelay">
                  <a:avLst/>
                </a:prstGeom>
                <a:solidFill>
                  <a:srgbClr val="009900"/>
                </a:solidFill>
                <a:ln w="635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</p:grpSp>
          <p:grpSp>
            <p:nvGrpSpPr>
              <p:cNvPr id="130" name="Groep 129">
                <a:extLst>
                  <a:ext uri="{FF2B5EF4-FFF2-40B4-BE49-F238E27FC236}">
                    <a16:creationId xmlns:a16="http://schemas.microsoft.com/office/drawing/2014/main" id="{37C21B77-F8E6-10FD-0A3C-FDAFD7868398}"/>
                  </a:ext>
                </a:extLst>
              </p:cNvPr>
              <p:cNvGrpSpPr/>
              <p:nvPr/>
            </p:nvGrpSpPr>
            <p:grpSpPr>
              <a:xfrm>
                <a:off x="2577256" y="2305613"/>
                <a:ext cx="965147" cy="1207918"/>
                <a:chOff x="3759216" y="3789040"/>
                <a:chExt cx="1125968" cy="1409192"/>
              </a:xfrm>
            </p:grpSpPr>
            <p:sp>
              <p:nvSpPr>
                <p:cNvPr id="161" name="Ovaal 160">
                  <a:extLst>
                    <a:ext uri="{FF2B5EF4-FFF2-40B4-BE49-F238E27FC236}">
                      <a16:creationId xmlns:a16="http://schemas.microsoft.com/office/drawing/2014/main" id="{1E30DA4D-BBFA-5C33-89B8-B96BA93C0D43}"/>
                    </a:ext>
                  </a:extLst>
                </p:cNvPr>
                <p:cNvSpPr/>
                <p:nvPr/>
              </p:nvSpPr>
              <p:spPr>
                <a:xfrm>
                  <a:off x="3923928" y="3789040"/>
                  <a:ext cx="796544" cy="796544"/>
                </a:xfrm>
                <a:prstGeom prst="ellipse">
                  <a:avLst/>
                </a:prstGeom>
                <a:solidFill>
                  <a:srgbClr val="009900"/>
                </a:solidFill>
                <a:ln w="635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162" name="Stroomdiagram: Uitstel 161">
                  <a:extLst>
                    <a:ext uri="{FF2B5EF4-FFF2-40B4-BE49-F238E27FC236}">
                      <a16:creationId xmlns:a16="http://schemas.microsoft.com/office/drawing/2014/main" id="{5BAC235F-4526-A35D-74E6-0DBAD6233566}"/>
                    </a:ext>
                  </a:extLst>
                </p:cNvPr>
                <p:cNvSpPr/>
                <p:nvPr/>
              </p:nvSpPr>
              <p:spPr>
                <a:xfrm rot="16200000">
                  <a:off x="4015876" y="4328924"/>
                  <a:ext cx="612648" cy="1125968"/>
                </a:xfrm>
                <a:prstGeom prst="flowChartDelay">
                  <a:avLst/>
                </a:prstGeom>
                <a:solidFill>
                  <a:srgbClr val="009900"/>
                </a:solidFill>
                <a:ln w="635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</p:grpSp>
          <p:grpSp>
            <p:nvGrpSpPr>
              <p:cNvPr id="131" name="Groep 130">
                <a:extLst>
                  <a:ext uri="{FF2B5EF4-FFF2-40B4-BE49-F238E27FC236}">
                    <a16:creationId xmlns:a16="http://schemas.microsoft.com/office/drawing/2014/main" id="{9B3F5FF7-A33C-992A-480B-F67B7B8F496C}"/>
                  </a:ext>
                </a:extLst>
              </p:cNvPr>
              <p:cNvGrpSpPr/>
              <p:nvPr/>
            </p:nvGrpSpPr>
            <p:grpSpPr>
              <a:xfrm>
                <a:off x="3632993" y="3048117"/>
                <a:ext cx="965147" cy="1207918"/>
                <a:chOff x="3759216" y="3789040"/>
                <a:chExt cx="1125968" cy="1409192"/>
              </a:xfrm>
            </p:grpSpPr>
            <p:sp>
              <p:nvSpPr>
                <p:cNvPr id="159" name="Ovaal 158">
                  <a:extLst>
                    <a:ext uri="{FF2B5EF4-FFF2-40B4-BE49-F238E27FC236}">
                      <a16:creationId xmlns:a16="http://schemas.microsoft.com/office/drawing/2014/main" id="{587F2C89-BC86-DBC3-5F4B-F9DAC67BFBDF}"/>
                    </a:ext>
                  </a:extLst>
                </p:cNvPr>
                <p:cNvSpPr/>
                <p:nvPr/>
              </p:nvSpPr>
              <p:spPr>
                <a:xfrm>
                  <a:off x="3923928" y="3789040"/>
                  <a:ext cx="796544" cy="796544"/>
                </a:xfrm>
                <a:prstGeom prst="ellipse">
                  <a:avLst/>
                </a:prstGeom>
                <a:solidFill>
                  <a:srgbClr val="009900"/>
                </a:solidFill>
                <a:ln w="635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160" name="Stroomdiagram: Uitstel 159">
                  <a:extLst>
                    <a:ext uri="{FF2B5EF4-FFF2-40B4-BE49-F238E27FC236}">
                      <a16:creationId xmlns:a16="http://schemas.microsoft.com/office/drawing/2014/main" id="{61F2B07D-18D9-CF07-2AC5-2C9B50187277}"/>
                    </a:ext>
                  </a:extLst>
                </p:cNvPr>
                <p:cNvSpPr/>
                <p:nvPr/>
              </p:nvSpPr>
              <p:spPr>
                <a:xfrm rot="16200000">
                  <a:off x="4015876" y="4328924"/>
                  <a:ext cx="612648" cy="1125968"/>
                </a:xfrm>
                <a:prstGeom prst="flowChartDelay">
                  <a:avLst/>
                </a:prstGeom>
                <a:solidFill>
                  <a:srgbClr val="009900"/>
                </a:solidFill>
                <a:ln w="635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</p:grpSp>
          <p:grpSp>
            <p:nvGrpSpPr>
              <p:cNvPr id="132" name="Groep 131">
                <a:extLst>
                  <a:ext uri="{FF2B5EF4-FFF2-40B4-BE49-F238E27FC236}">
                    <a16:creationId xmlns:a16="http://schemas.microsoft.com/office/drawing/2014/main" id="{32EFCB99-8AAD-33FE-F2B0-B5301E669107}"/>
                  </a:ext>
                </a:extLst>
              </p:cNvPr>
              <p:cNvGrpSpPr/>
              <p:nvPr/>
            </p:nvGrpSpPr>
            <p:grpSpPr>
              <a:xfrm>
                <a:off x="2948707" y="2857271"/>
                <a:ext cx="965147" cy="1207918"/>
                <a:chOff x="3759216" y="3789040"/>
                <a:chExt cx="1125968" cy="1409192"/>
              </a:xfrm>
            </p:grpSpPr>
            <p:sp>
              <p:nvSpPr>
                <p:cNvPr id="157" name="Ovaal 156">
                  <a:extLst>
                    <a:ext uri="{FF2B5EF4-FFF2-40B4-BE49-F238E27FC236}">
                      <a16:creationId xmlns:a16="http://schemas.microsoft.com/office/drawing/2014/main" id="{FB1060FB-5C9F-B717-D7D1-0B979C76D618}"/>
                    </a:ext>
                  </a:extLst>
                </p:cNvPr>
                <p:cNvSpPr/>
                <p:nvPr/>
              </p:nvSpPr>
              <p:spPr>
                <a:xfrm>
                  <a:off x="3923928" y="3789040"/>
                  <a:ext cx="796544" cy="796544"/>
                </a:xfrm>
                <a:prstGeom prst="ellipse">
                  <a:avLst/>
                </a:prstGeom>
                <a:solidFill>
                  <a:srgbClr val="FF0000"/>
                </a:solidFill>
                <a:ln w="635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158" name="Stroomdiagram: Uitstel 157">
                  <a:extLst>
                    <a:ext uri="{FF2B5EF4-FFF2-40B4-BE49-F238E27FC236}">
                      <a16:creationId xmlns:a16="http://schemas.microsoft.com/office/drawing/2014/main" id="{1619E61E-C8D7-F9C2-9727-B2CF6321733C}"/>
                    </a:ext>
                  </a:extLst>
                </p:cNvPr>
                <p:cNvSpPr/>
                <p:nvPr/>
              </p:nvSpPr>
              <p:spPr>
                <a:xfrm rot="16200000">
                  <a:off x="4015876" y="4328924"/>
                  <a:ext cx="612648" cy="1125968"/>
                </a:xfrm>
                <a:prstGeom prst="flowChartDelay">
                  <a:avLst/>
                </a:prstGeom>
                <a:solidFill>
                  <a:srgbClr val="FF0000"/>
                </a:solidFill>
                <a:ln w="635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</p:grpSp>
          <p:grpSp>
            <p:nvGrpSpPr>
              <p:cNvPr id="133" name="Groep 132">
                <a:extLst>
                  <a:ext uri="{FF2B5EF4-FFF2-40B4-BE49-F238E27FC236}">
                    <a16:creationId xmlns:a16="http://schemas.microsoft.com/office/drawing/2014/main" id="{E9AF3760-2F1B-7227-163A-0FDA03DB12EC}"/>
                  </a:ext>
                </a:extLst>
              </p:cNvPr>
              <p:cNvGrpSpPr/>
              <p:nvPr/>
            </p:nvGrpSpPr>
            <p:grpSpPr>
              <a:xfrm>
                <a:off x="2078536" y="2678918"/>
                <a:ext cx="965147" cy="1207918"/>
                <a:chOff x="3759216" y="3789040"/>
                <a:chExt cx="1125968" cy="1409192"/>
              </a:xfrm>
            </p:grpSpPr>
            <p:sp>
              <p:nvSpPr>
                <p:cNvPr id="155" name="Ovaal 154">
                  <a:extLst>
                    <a:ext uri="{FF2B5EF4-FFF2-40B4-BE49-F238E27FC236}">
                      <a16:creationId xmlns:a16="http://schemas.microsoft.com/office/drawing/2014/main" id="{7E565BCC-75F0-2180-00E9-29C9BA0EF5A8}"/>
                    </a:ext>
                  </a:extLst>
                </p:cNvPr>
                <p:cNvSpPr/>
                <p:nvPr/>
              </p:nvSpPr>
              <p:spPr>
                <a:xfrm>
                  <a:off x="3923928" y="3789040"/>
                  <a:ext cx="796544" cy="796544"/>
                </a:xfrm>
                <a:prstGeom prst="ellipse">
                  <a:avLst/>
                </a:prstGeom>
                <a:solidFill>
                  <a:srgbClr val="009900"/>
                </a:solidFill>
                <a:ln w="635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156" name="Stroomdiagram: Uitstel 155">
                  <a:extLst>
                    <a:ext uri="{FF2B5EF4-FFF2-40B4-BE49-F238E27FC236}">
                      <a16:creationId xmlns:a16="http://schemas.microsoft.com/office/drawing/2014/main" id="{93BDAB95-49D2-B7D2-B13A-7EA20D48F1F4}"/>
                    </a:ext>
                  </a:extLst>
                </p:cNvPr>
                <p:cNvSpPr/>
                <p:nvPr/>
              </p:nvSpPr>
              <p:spPr>
                <a:xfrm rot="16200000">
                  <a:off x="4015876" y="4328924"/>
                  <a:ext cx="612648" cy="1125968"/>
                </a:xfrm>
                <a:prstGeom prst="flowChartDelay">
                  <a:avLst/>
                </a:prstGeom>
                <a:solidFill>
                  <a:srgbClr val="009900"/>
                </a:solidFill>
                <a:ln w="635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</p:grpSp>
          <p:grpSp>
            <p:nvGrpSpPr>
              <p:cNvPr id="134" name="Groep 133">
                <a:extLst>
                  <a:ext uri="{FF2B5EF4-FFF2-40B4-BE49-F238E27FC236}">
                    <a16:creationId xmlns:a16="http://schemas.microsoft.com/office/drawing/2014/main" id="{399F341E-7D34-88EF-7EB3-8C2C8618F445}"/>
                  </a:ext>
                </a:extLst>
              </p:cNvPr>
              <p:cNvGrpSpPr/>
              <p:nvPr/>
            </p:nvGrpSpPr>
            <p:grpSpPr>
              <a:xfrm>
                <a:off x="1109040" y="3126650"/>
                <a:ext cx="965147" cy="1207918"/>
                <a:chOff x="3759216" y="3789040"/>
                <a:chExt cx="1125968" cy="1409192"/>
              </a:xfrm>
            </p:grpSpPr>
            <p:sp>
              <p:nvSpPr>
                <p:cNvPr id="153" name="Ovaal 152">
                  <a:extLst>
                    <a:ext uri="{FF2B5EF4-FFF2-40B4-BE49-F238E27FC236}">
                      <a16:creationId xmlns:a16="http://schemas.microsoft.com/office/drawing/2014/main" id="{A93EE086-440B-4F29-A11D-CFB8A54B7A2F}"/>
                    </a:ext>
                  </a:extLst>
                </p:cNvPr>
                <p:cNvSpPr/>
                <p:nvPr/>
              </p:nvSpPr>
              <p:spPr>
                <a:xfrm>
                  <a:off x="3923928" y="3789040"/>
                  <a:ext cx="796544" cy="796544"/>
                </a:xfrm>
                <a:prstGeom prst="ellipse">
                  <a:avLst/>
                </a:prstGeom>
                <a:solidFill>
                  <a:srgbClr val="009900"/>
                </a:solidFill>
                <a:ln w="635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154" name="Stroomdiagram: Uitstel 153">
                  <a:extLst>
                    <a:ext uri="{FF2B5EF4-FFF2-40B4-BE49-F238E27FC236}">
                      <a16:creationId xmlns:a16="http://schemas.microsoft.com/office/drawing/2014/main" id="{45B4CF27-C8D7-E40C-F1EF-E0B6753B333B}"/>
                    </a:ext>
                  </a:extLst>
                </p:cNvPr>
                <p:cNvSpPr/>
                <p:nvPr/>
              </p:nvSpPr>
              <p:spPr>
                <a:xfrm rot="16200000">
                  <a:off x="4015876" y="4328924"/>
                  <a:ext cx="612648" cy="1125968"/>
                </a:xfrm>
                <a:prstGeom prst="flowChartDelay">
                  <a:avLst/>
                </a:prstGeom>
                <a:solidFill>
                  <a:srgbClr val="009900"/>
                </a:solidFill>
                <a:ln w="635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</p:grpSp>
          <p:grpSp>
            <p:nvGrpSpPr>
              <p:cNvPr id="135" name="Groep 134">
                <a:extLst>
                  <a:ext uri="{FF2B5EF4-FFF2-40B4-BE49-F238E27FC236}">
                    <a16:creationId xmlns:a16="http://schemas.microsoft.com/office/drawing/2014/main" id="{878B3556-3B48-8054-3504-C281E73EA5B6}"/>
                  </a:ext>
                </a:extLst>
              </p:cNvPr>
              <p:cNvGrpSpPr/>
              <p:nvPr/>
            </p:nvGrpSpPr>
            <p:grpSpPr>
              <a:xfrm>
                <a:off x="2528864" y="3308663"/>
                <a:ext cx="965147" cy="1207918"/>
                <a:chOff x="3759216" y="3789040"/>
                <a:chExt cx="1125968" cy="1409192"/>
              </a:xfrm>
            </p:grpSpPr>
            <p:sp>
              <p:nvSpPr>
                <p:cNvPr id="151" name="Ovaal 150">
                  <a:extLst>
                    <a:ext uri="{FF2B5EF4-FFF2-40B4-BE49-F238E27FC236}">
                      <a16:creationId xmlns:a16="http://schemas.microsoft.com/office/drawing/2014/main" id="{C1CF37B3-624C-3FCD-71F9-66EF90F77385}"/>
                    </a:ext>
                  </a:extLst>
                </p:cNvPr>
                <p:cNvSpPr/>
                <p:nvPr/>
              </p:nvSpPr>
              <p:spPr>
                <a:xfrm>
                  <a:off x="3923928" y="3789040"/>
                  <a:ext cx="796544" cy="796544"/>
                </a:xfrm>
                <a:prstGeom prst="ellipse">
                  <a:avLst/>
                </a:prstGeom>
                <a:solidFill>
                  <a:srgbClr val="009900"/>
                </a:solidFill>
                <a:ln w="635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152" name="Stroomdiagram: Uitstel 151">
                  <a:extLst>
                    <a:ext uri="{FF2B5EF4-FFF2-40B4-BE49-F238E27FC236}">
                      <a16:creationId xmlns:a16="http://schemas.microsoft.com/office/drawing/2014/main" id="{F783345F-F1A0-0222-E0D9-8B6F3D759E95}"/>
                    </a:ext>
                  </a:extLst>
                </p:cNvPr>
                <p:cNvSpPr/>
                <p:nvPr/>
              </p:nvSpPr>
              <p:spPr>
                <a:xfrm rot="16200000">
                  <a:off x="4015876" y="4328924"/>
                  <a:ext cx="612648" cy="1125968"/>
                </a:xfrm>
                <a:prstGeom prst="flowChartDelay">
                  <a:avLst/>
                </a:prstGeom>
                <a:solidFill>
                  <a:srgbClr val="009900"/>
                </a:solidFill>
                <a:ln w="635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</p:grpSp>
          <p:grpSp>
            <p:nvGrpSpPr>
              <p:cNvPr id="136" name="Groep 135">
                <a:extLst>
                  <a:ext uri="{FF2B5EF4-FFF2-40B4-BE49-F238E27FC236}">
                    <a16:creationId xmlns:a16="http://schemas.microsoft.com/office/drawing/2014/main" id="{48224D25-660C-9A9E-97C1-6EE2DC31D7B8}"/>
                  </a:ext>
                </a:extLst>
              </p:cNvPr>
              <p:cNvGrpSpPr/>
              <p:nvPr/>
            </p:nvGrpSpPr>
            <p:grpSpPr>
              <a:xfrm>
                <a:off x="1691680" y="3257089"/>
                <a:ext cx="965147" cy="1207918"/>
                <a:chOff x="2085496" y="3702282"/>
                <a:chExt cx="1125968" cy="1409192"/>
              </a:xfrm>
            </p:grpSpPr>
            <p:sp>
              <p:nvSpPr>
                <p:cNvPr id="149" name="Ovaal 148">
                  <a:extLst>
                    <a:ext uri="{FF2B5EF4-FFF2-40B4-BE49-F238E27FC236}">
                      <a16:creationId xmlns:a16="http://schemas.microsoft.com/office/drawing/2014/main" id="{1DD7FA4F-6E14-FE36-5F78-466CC0DDC8FD}"/>
                    </a:ext>
                  </a:extLst>
                </p:cNvPr>
                <p:cNvSpPr/>
                <p:nvPr/>
              </p:nvSpPr>
              <p:spPr>
                <a:xfrm>
                  <a:off x="2250208" y="3702282"/>
                  <a:ext cx="796544" cy="796544"/>
                </a:xfrm>
                <a:prstGeom prst="ellipse">
                  <a:avLst/>
                </a:prstGeom>
                <a:solidFill>
                  <a:srgbClr val="FF0000"/>
                </a:solidFill>
                <a:ln w="635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150" name="Stroomdiagram: Uitstel 149">
                  <a:extLst>
                    <a:ext uri="{FF2B5EF4-FFF2-40B4-BE49-F238E27FC236}">
                      <a16:creationId xmlns:a16="http://schemas.microsoft.com/office/drawing/2014/main" id="{FC3DE1FA-8BF5-6830-4A13-705C57B8999E}"/>
                    </a:ext>
                  </a:extLst>
                </p:cNvPr>
                <p:cNvSpPr/>
                <p:nvPr/>
              </p:nvSpPr>
              <p:spPr>
                <a:xfrm rot="16200000">
                  <a:off x="2342156" y="4242166"/>
                  <a:ext cx="612648" cy="1125968"/>
                </a:xfrm>
                <a:prstGeom prst="flowChartDelay">
                  <a:avLst/>
                </a:prstGeom>
                <a:solidFill>
                  <a:srgbClr val="FF0000"/>
                </a:solidFill>
                <a:ln w="635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</p:grpSp>
          <p:grpSp>
            <p:nvGrpSpPr>
              <p:cNvPr id="137" name="Groep 136">
                <a:extLst>
                  <a:ext uri="{FF2B5EF4-FFF2-40B4-BE49-F238E27FC236}">
                    <a16:creationId xmlns:a16="http://schemas.microsoft.com/office/drawing/2014/main" id="{AF13E8A4-C123-1CB1-8A54-6E747D079686}"/>
                  </a:ext>
                </a:extLst>
              </p:cNvPr>
              <p:cNvGrpSpPr/>
              <p:nvPr/>
            </p:nvGrpSpPr>
            <p:grpSpPr>
              <a:xfrm>
                <a:off x="2043451" y="3602573"/>
                <a:ext cx="965147" cy="1207918"/>
                <a:chOff x="3759216" y="3789040"/>
                <a:chExt cx="1125968" cy="1409192"/>
              </a:xfrm>
            </p:grpSpPr>
            <p:sp>
              <p:nvSpPr>
                <p:cNvPr id="147" name="Ovaal 146">
                  <a:extLst>
                    <a:ext uri="{FF2B5EF4-FFF2-40B4-BE49-F238E27FC236}">
                      <a16:creationId xmlns:a16="http://schemas.microsoft.com/office/drawing/2014/main" id="{209F8467-C199-FCB8-6930-0FA40A02BF42}"/>
                    </a:ext>
                  </a:extLst>
                </p:cNvPr>
                <p:cNvSpPr/>
                <p:nvPr/>
              </p:nvSpPr>
              <p:spPr>
                <a:xfrm>
                  <a:off x="3923928" y="3789040"/>
                  <a:ext cx="796544" cy="796544"/>
                </a:xfrm>
                <a:prstGeom prst="ellipse">
                  <a:avLst/>
                </a:prstGeom>
                <a:solidFill>
                  <a:srgbClr val="009900"/>
                </a:solidFill>
                <a:ln w="635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148" name="Stroomdiagram: Uitstel 147">
                  <a:extLst>
                    <a:ext uri="{FF2B5EF4-FFF2-40B4-BE49-F238E27FC236}">
                      <a16:creationId xmlns:a16="http://schemas.microsoft.com/office/drawing/2014/main" id="{538BCDC0-5129-19C5-F9A1-DD9FCD4AE15E}"/>
                    </a:ext>
                  </a:extLst>
                </p:cNvPr>
                <p:cNvSpPr/>
                <p:nvPr/>
              </p:nvSpPr>
              <p:spPr>
                <a:xfrm rot="16200000">
                  <a:off x="4015876" y="4328924"/>
                  <a:ext cx="612648" cy="1125968"/>
                </a:xfrm>
                <a:prstGeom prst="flowChartDelay">
                  <a:avLst/>
                </a:prstGeom>
                <a:solidFill>
                  <a:srgbClr val="009900"/>
                </a:solidFill>
                <a:ln w="635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</p:grpSp>
          <p:grpSp>
            <p:nvGrpSpPr>
              <p:cNvPr id="138" name="Groep 137">
                <a:extLst>
                  <a:ext uri="{FF2B5EF4-FFF2-40B4-BE49-F238E27FC236}">
                    <a16:creationId xmlns:a16="http://schemas.microsoft.com/office/drawing/2014/main" id="{293C1C52-5EF6-AD41-5B71-2684461D556A}"/>
                  </a:ext>
                </a:extLst>
              </p:cNvPr>
              <p:cNvGrpSpPr/>
              <p:nvPr/>
            </p:nvGrpSpPr>
            <p:grpSpPr>
              <a:xfrm>
                <a:off x="3040389" y="3500237"/>
                <a:ext cx="965147" cy="1207918"/>
                <a:chOff x="3759216" y="3789040"/>
                <a:chExt cx="1125968" cy="1409192"/>
              </a:xfrm>
            </p:grpSpPr>
            <p:sp>
              <p:nvSpPr>
                <p:cNvPr id="145" name="Ovaal 144">
                  <a:extLst>
                    <a:ext uri="{FF2B5EF4-FFF2-40B4-BE49-F238E27FC236}">
                      <a16:creationId xmlns:a16="http://schemas.microsoft.com/office/drawing/2014/main" id="{C0AB352E-1A7C-69FB-873E-A4EB71AAEB97}"/>
                    </a:ext>
                  </a:extLst>
                </p:cNvPr>
                <p:cNvSpPr/>
                <p:nvPr/>
              </p:nvSpPr>
              <p:spPr>
                <a:xfrm>
                  <a:off x="3923928" y="3789040"/>
                  <a:ext cx="796544" cy="796544"/>
                </a:xfrm>
                <a:prstGeom prst="ellipse">
                  <a:avLst/>
                </a:prstGeom>
                <a:solidFill>
                  <a:srgbClr val="009900"/>
                </a:solidFill>
                <a:ln w="635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146" name="Stroomdiagram: Uitstel 145">
                  <a:extLst>
                    <a:ext uri="{FF2B5EF4-FFF2-40B4-BE49-F238E27FC236}">
                      <a16:creationId xmlns:a16="http://schemas.microsoft.com/office/drawing/2014/main" id="{3E6F87E8-5392-35A4-BB9C-EFEFD8379254}"/>
                    </a:ext>
                  </a:extLst>
                </p:cNvPr>
                <p:cNvSpPr/>
                <p:nvPr/>
              </p:nvSpPr>
              <p:spPr>
                <a:xfrm rot="16200000">
                  <a:off x="4015876" y="4328924"/>
                  <a:ext cx="612648" cy="1125968"/>
                </a:xfrm>
                <a:prstGeom prst="flowChartDelay">
                  <a:avLst/>
                </a:prstGeom>
                <a:solidFill>
                  <a:srgbClr val="009900"/>
                </a:solidFill>
                <a:ln w="635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</p:grpSp>
          <p:grpSp>
            <p:nvGrpSpPr>
              <p:cNvPr id="139" name="Groep 138">
                <a:extLst>
                  <a:ext uri="{FF2B5EF4-FFF2-40B4-BE49-F238E27FC236}">
                    <a16:creationId xmlns:a16="http://schemas.microsoft.com/office/drawing/2014/main" id="{B21C1246-AB62-363F-AD22-E2FCA8E946E1}"/>
                  </a:ext>
                </a:extLst>
              </p:cNvPr>
              <p:cNvGrpSpPr/>
              <p:nvPr/>
            </p:nvGrpSpPr>
            <p:grpSpPr>
              <a:xfrm>
                <a:off x="4089426" y="3352708"/>
                <a:ext cx="965147" cy="1207918"/>
                <a:chOff x="3759216" y="3789040"/>
                <a:chExt cx="1125968" cy="1409192"/>
              </a:xfrm>
            </p:grpSpPr>
            <p:sp>
              <p:nvSpPr>
                <p:cNvPr id="143" name="Ovaal 142">
                  <a:extLst>
                    <a:ext uri="{FF2B5EF4-FFF2-40B4-BE49-F238E27FC236}">
                      <a16:creationId xmlns:a16="http://schemas.microsoft.com/office/drawing/2014/main" id="{CC3CBF49-3475-981C-B488-E0DD86472DC8}"/>
                    </a:ext>
                  </a:extLst>
                </p:cNvPr>
                <p:cNvSpPr/>
                <p:nvPr/>
              </p:nvSpPr>
              <p:spPr>
                <a:xfrm>
                  <a:off x="3923928" y="3789040"/>
                  <a:ext cx="796544" cy="796544"/>
                </a:xfrm>
                <a:prstGeom prst="ellipse">
                  <a:avLst/>
                </a:prstGeom>
                <a:solidFill>
                  <a:srgbClr val="009900"/>
                </a:solidFill>
                <a:ln w="635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144" name="Stroomdiagram: Uitstel 143">
                  <a:extLst>
                    <a:ext uri="{FF2B5EF4-FFF2-40B4-BE49-F238E27FC236}">
                      <a16:creationId xmlns:a16="http://schemas.microsoft.com/office/drawing/2014/main" id="{E20D0ABE-6A3F-68BC-313F-C5A1DA1087B6}"/>
                    </a:ext>
                  </a:extLst>
                </p:cNvPr>
                <p:cNvSpPr/>
                <p:nvPr/>
              </p:nvSpPr>
              <p:spPr>
                <a:xfrm rot="16200000">
                  <a:off x="4015876" y="4328924"/>
                  <a:ext cx="612648" cy="1125968"/>
                </a:xfrm>
                <a:prstGeom prst="flowChartDelay">
                  <a:avLst/>
                </a:prstGeom>
                <a:solidFill>
                  <a:srgbClr val="009900"/>
                </a:solidFill>
                <a:ln w="635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</p:grpSp>
          <p:grpSp>
            <p:nvGrpSpPr>
              <p:cNvPr id="140" name="Groep 139">
                <a:extLst>
                  <a:ext uri="{FF2B5EF4-FFF2-40B4-BE49-F238E27FC236}">
                    <a16:creationId xmlns:a16="http://schemas.microsoft.com/office/drawing/2014/main" id="{C08B9EBA-257C-2F1B-10B3-2688B7545BF2}"/>
                  </a:ext>
                </a:extLst>
              </p:cNvPr>
              <p:cNvGrpSpPr/>
              <p:nvPr/>
            </p:nvGrpSpPr>
            <p:grpSpPr>
              <a:xfrm>
                <a:off x="3400972" y="3955182"/>
                <a:ext cx="965147" cy="1207918"/>
                <a:chOff x="2085496" y="3702282"/>
                <a:chExt cx="1125968" cy="1409192"/>
              </a:xfrm>
            </p:grpSpPr>
            <p:sp>
              <p:nvSpPr>
                <p:cNvPr id="141" name="Ovaal 140">
                  <a:extLst>
                    <a:ext uri="{FF2B5EF4-FFF2-40B4-BE49-F238E27FC236}">
                      <a16:creationId xmlns:a16="http://schemas.microsoft.com/office/drawing/2014/main" id="{FDCC2F15-0415-58EE-46A8-CD2117EF1848}"/>
                    </a:ext>
                  </a:extLst>
                </p:cNvPr>
                <p:cNvSpPr/>
                <p:nvPr/>
              </p:nvSpPr>
              <p:spPr>
                <a:xfrm>
                  <a:off x="2250208" y="3702282"/>
                  <a:ext cx="796544" cy="796544"/>
                </a:xfrm>
                <a:prstGeom prst="ellipse">
                  <a:avLst/>
                </a:prstGeom>
                <a:solidFill>
                  <a:srgbClr val="FF0000"/>
                </a:solidFill>
                <a:ln w="635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142" name="Stroomdiagram: Uitstel 141">
                  <a:extLst>
                    <a:ext uri="{FF2B5EF4-FFF2-40B4-BE49-F238E27FC236}">
                      <a16:creationId xmlns:a16="http://schemas.microsoft.com/office/drawing/2014/main" id="{01D49052-01B1-DDAC-E7CD-E25BC8131047}"/>
                    </a:ext>
                  </a:extLst>
                </p:cNvPr>
                <p:cNvSpPr/>
                <p:nvPr/>
              </p:nvSpPr>
              <p:spPr>
                <a:xfrm rot="16200000">
                  <a:off x="2342156" y="4242166"/>
                  <a:ext cx="612648" cy="1125968"/>
                </a:xfrm>
                <a:prstGeom prst="flowChartDelay">
                  <a:avLst/>
                </a:prstGeom>
                <a:solidFill>
                  <a:srgbClr val="FF0000"/>
                </a:solidFill>
                <a:ln w="635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</p:grpSp>
        </p:grpSp>
        <p:grpSp>
          <p:nvGrpSpPr>
            <p:cNvPr id="67" name="Groep 66">
              <a:extLst>
                <a:ext uri="{FF2B5EF4-FFF2-40B4-BE49-F238E27FC236}">
                  <a16:creationId xmlns:a16="http://schemas.microsoft.com/office/drawing/2014/main" id="{CF55F12E-879F-92BD-A590-1E9BB1BC4F86}"/>
                </a:ext>
              </a:extLst>
            </p:cNvPr>
            <p:cNvGrpSpPr/>
            <p:nvPr/>
          </p:nvGrpSpPr>
          <p:grpSpPr>
            <a:xfrm>
              <a:off x="1331640" y="1484784"/>
              <a:ext cx="3434901" cy="3218399"/>
              <a:chOff x="1109040" y="1466254"/>
              <a:chExt cx="3945533" cy="3696846"/>
            </a:xfrm>
          </p:grpSpPr>
          <p:grpSp>
            <p:nvGrpSpPr>
              <p:cNvPr id="68" name="Groep 67">
                <a:extLst>
                  <a:ext uri="{FF2B5EF4-FFF2-40B4-BE49-F238E27FC236}">
                    <a16:creationId xmlns:a16="http://schemas.microsoft.com/office/drawing/2014/main" id="{860FEFC9-D8A6-C236-5397-98AE8B042643}"/>
                  </a:ext>
                </a:extLst>
              </p:cNvPr>
              <p:cNvGrpSpPr/>
              <p:nvPr/>
            </p:nvGrpSpPr>
            <p:grpSpPr>
              <a:xfrm>
                <a:off x="1145075" y="1872365"/>
                <a:ext cx="965147" cy="1207918"/>
                <a:chOff x="3759218" y="3749531"/>
                <a:chExt cx="1125968" cy="1409192"/>
              </a:xfrm>
            </p:grpSpPr>
            <p:sp>
              <p:nvSpPr>
                <p:cNvPr id="120" name="Ovaal 119">
                  <a:extLst>
                    <a:ext uri="{FF2B5EF4-FFF2-40B4-BE49-F238E27FC236}">
                      <a16:creationId xmlns:a16="http://schemas.microsoft.com/office/drawing/2014/main" id="{A0109A2C-79D8-9A24-3BB4-D32D9C2D2ADB}"/>
                    </a:ext>
                  </a:extLst>
                </p:cNvPr>
                <p:cNvSpPr/>
                <p:nvPr/>
              </p:nvSpPr>
              <p:spPr>
                <a:xfrm>
                  <a:off x="3923929" y="3749531"/>
                  <a:ext cx="796544" cy="796544"/>
                </a:xfrm>
                <a:prstGeom prst="ellipse">
                  <a:avLst/>
                </a:prstGeom>
                <a:solidFill>
                  <a:srgbClr val="009900"/>
                </a:solidFill>
                <a:ln w="635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121" name="Stroomdiagram: Uitstel 120">
                  <a:extLst>
                    <a:ext uri="{FF2B5EF4-FFF2-40B4-BE49-F238E27FC236}">
                      <a16:creationId xmlns:a16="http://schemas.microsoft.com/office/drawing/2014/main" id="{920E94EF-72D4-DD5B-4032-B7BA1E0ADA06}"/>
                    </a:ext>
                  </a:extLst>
                </p:cNvPr>
                <p:cNvSpPr/>
                <p:nvPr/>
              </p:nvSpPr>
              <p:spPr>
                <a:xfrm rot="16200000">
                  <a:off x="4015878" y="4289415"/>
                  <a:ext cx="612648" cy="1125968"/>
                </a:xfrm>
                <a:prstGeom prst="flowChartDelay">
                  <a:avLst/>
                </a:prstGeom>
                <a:solidFill>
                  <a:srgbClr val="009900"/>
                </a:solidFill>
                <a:ln w="635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</p:grpSp>
          <p:grpSp>
            <p:nvGrpSpPr>
              <p:cNvPr id="69" name="Groep 68">
                <a:extLst>
                  <a:ext uri="{FF2B5EF4-FFF2-40B4-BE49-F238E27FC236}">
                    <a16:creationId xmlns:a16="http://schemas.microsoft.com/office/drawing/2014/main" id="{3C0EF89E-8961-D424-2D01-754127A15CA2}"/>
                  </a:ext>
                </a:extLst>
              </p:cNvPr>
              <p:cNvGrpSpPr/>
              <p:nvPr/>
            </p:nvGrpSpPr>
            <p:grpSpPr>
              <a:xfrm>
                <a:off x="3634857" y="1466254"/>
                <a:ext cx="965147" cy="1207918"/>
                <a:chOff x="3759216" y="3789040"/>
                <a:chExt cx="1125968" cy="1409192"/>
              </a:xfrm>
            </p:grpSpPr>
            <p:sp>
              <p:nvSpPr>
                <p:cNvPr id="118" name="Ovaal 117">
                  <a:extLst>
                    <a:ext uri="{FF2B5EF4-FFF2-40B4-BE49-F238E27FC236}">
                      <a16:creationId xmlns:a16="http://schemas.microsoft.com/office/drawing/2014/main" id="{4F6E7A53-547F-F861-152E-EFCBA40DD038}"/>
                    </a:ext>
                  </a:extLst>
                </p:cNvPr>
                <p:cNvSpPr/>
                <p:nvPr/>
              </p:nvSpPr>
              <p:spPr>
                <a:xfrm>
                  <a:off x="3923928" y="3789040"/>
                  <a:ext cx="796544" cy="796544"/>
                </a:xfrm>
                <a:prstGeom prst="ellipse">
                  <a:avLst/>
                </a:prstGeom>
                <a:solidFill>
                  <a:srgbClr val="009900"/>
                </a:solidFill>
                <a:ln w="635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119" name="Stroomdiagram: Uitstel 118">
                  <a:extLst>
                    <a:ext uri="{FF2B5EF4-FFF2-40B4-BE49-F238E27FC236}">
                      <a16:creationId xmlns:a16="http://schemas.microsoft.com/office/drawing/2014/main" id="{D66E1191-CD1D-51B5-3BC3-63E27474B0E6}"/>
                    </a:ext>
                  </a:extLst>
                </p:cNvPr>
                <p:cNvSpPr/>
                <p:nvPr/>
              </p:nvSpPr>
              <p:spPr>
                <a:xfrm rot="16200000">
                  <a:off x="4015876" y="4328924"/>
                  <a:ext cx="612648" cy="1125968"/>
                </a:xfrm>
                <a:prstGeom prst="flowChartDelay">
                  <a:avLst/>
                </a:prstGeom>
                <a:solidFill>
                  <a:srgbClr val="009900"/>
                </a:solidFill>
                <a:ln w="635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</p:grpSp>
          <p:grpSp>
            <p:nvGrpSpPr>
              <p:cNvPr id="70" name="Groep 69">
                <a:extLst>
                  <a:ext uri="{FF2B5EF4-FFF2-40B4-BE49-F238E27FC236}">
                    <a16:creationId xmlns:a16="http://schemas.microsoft.com/office/drawing/2014/main" id="{ED3EB325-90E7-1FD5-3E9D-B618D96EBE1E}"/>
                  </a:ext>
                </a:extLst>
              </p:cNvPr>
              <p:cNvGrpSpPr/>
              <p:nvPr/>
            </p:nvGrpSpPr>
            <p:grpSpPr>
              <a:xfrm>
                <a:off x="2000719" y="1641109"/>
                <a:ext cx="965147" cy="1207918"/>
                <a:chOff x="2085496" y="3702282"/>
                <a:chExt cx="1125968" cy="1409192"/>
              </a:xfrm>
            </p:grpSpPr>
            <p:sp>
              <p:nvSpPr>
                <p:cNvPr id="116" name="Ovaal 115">
                  <a:extLst>
                    <a:ext uri="{FF2B5EF4-FFF2-40B4-BE49-F238E27FC236}">
                      <a16:creationId xmlns:a16="http://schemas.microsoft.com/office/drawing/2014/main" id="{04A89D1E-AB6C-0977-D347-20556A952EE6}"/>
                    </a:ext>
                  </a:extLst>
                </p:cNvPr>
                <p:cNvSpPr/>
                <p:nvPr/>
              </p:nvSpPr>
              <p:spPr>
                <a:xfrm>
                  <a:off x="2250208" y="3702282"/>
                  <a:ext cx="796544" cy="796544"/>
                </a:xfrm>
                <a:prstGeom prst="ellipse">
                  <a:avLst/>
                </a:prstGeom>
                <a:solidFill>
                  <a:srgbClr val="FF0000"/>
                </a:solidFill>
                <a:ln w="635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117" name="Stroomdiagram: Uitstel 116">
                  <a:extLst>
                    <a:ext uri="{FF2B5EF4-FFF2-40B4-BE49-F238E27FC236}">
                      <a16:creationId xmlns:a16="http://schemas.microsoft.com/office/drawing/2014/main" id="{83B3F59D-E575-DC03-80C8-9E5BFAE02303}"/>
                    </a:ext>
                  </a:extLst>
                </p:cNvPr>
                <p:cNvSpPr/>
                <p:nvPr/>
              </p:nvSpPr>
              <p:spPr>
                <a:xfrm rot="16200000">
                  <a:off x="2342156" y="4242166"/>
                  <a:ext cx="612648" cy="1125968"/>
                </a:xfrm>
                <a:prstGeom prst="flowChartDelay">
                  <a:avLst/>
                </a:prstGeom>
                <a:solidFill>
                  <a:srgbClr val="FF0000"/>
                </a:solidFill>
                <a:ln w="635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</p:grpSp>
          <p:grpSp>
            <p:nvGrpSpPr>
              <p:cNvPr id="71" name="Groep 70">
                <a:extLst>
                  <a:ext uri="{FF2B5EF4-FFF2-40B4-BE49-F238E27FC236}">
                    <a16:creationId xmlns:a16="http://schemas.microsoft.com/office/drawing/2014/main" id="{CD5CD79A-2CF7-FD33-49E1-5A380E9E2D60}"/>
                  </a:ext>
                </a:extLst>
              </p:cNvPr>
              <p:cNvGrpSpPr/>
              <p:nvPr/>
            </p:nvGrpSpPr>
            <p:grpSpPr>
              <a:xfrm>
                <a:off x="2885334" y="1648037"/>
                <a:ext cx="965147" cy="1207918"/>
                <a:chOff x="3759216" y="3789040"/>
                <a:chExt cx="1125968" cy="1409192"/>
              </a:xfrm>
            </p:grpSpPr>
            <p:sp>
              <p:nvSpPr>
                <p:cNvPr id="114" name="Ovaal 113">
                  <a:extLst>
                    <a:ext uri="{FF2B5EF4-FFF2-40B4-BE49-F238E27FC236}">
                      <a16:creationId xmlns:a16="http://schemas.microsoft.com/office/drawing/2014/main" id="{21630D63-D0AD-95E3-846A-0B07C4F7103C}"/>
                    </a:ext>
                  </a:extLst>
                </p:cNvPr>
                <p:cNvSpPr/>
                <p:nvPr/>
              </p:nvSpPr>
              <p:spPr>
                <a:xfrm>
                  <a:off x="3923928" y="3789040"/>
                  <a:ext cx="796544" cy="796544"/>
                </a:xfrm>
                <a:prstGeom prst="ellipse">
                  <a:avLst/>
                </a:prstGeom>
                <a:solidFill>
                  <a:srgbClr val="009900"/>
                </a:solidFill>
                <a:ln w="635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115" name="Stroomdiagram: Uitstel 114">
                  <a:extLst>
                    <a:ext uri="{FF2B5EF4-FFF2-40B4-BE49-F238E27FC236}">
                      <a16:creationId xmlns:a16="http://schemas.microsoft.com/office/drawing/2014/main" id="{A977447A-7BA5-9339-EC82-DCB4A80865DF}"/>
                    </a:ext>
                  </a:extLst>
                </p:cNvPr>
                <p:cNvSpPr/>
                <p:nvPr/>
              </p:nvSpPr>
              <p:spPr>
                <a:xfrm rot="16200000">
                  <a:off x="4015876" y="4328924"/>
                  <a:ext cx="612648" cy="1125968"/>
                </a:xfrm>
                <a:prstGeom prst="flowChartDelay">
                  <a:avLst/>
                </a:prstGeom>
                <a:solidFill>
                  <a:srgbClr val="009900"/>
                </a:solidFill>
                <a:ln w="635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</p:grpSp>
          <p:grpSp>
            <p:nvGrpSpPr>
              <p:cNvPr id="72" name="Groep 71">
                <a:extLst>
                  <a:ext uri="{FF2B5EF4-FFF2-40B4-BE49-F238E27FC236}">
                    <a16:creationId xmlns:a16="http://schemas.microsoft.com/office/drawing/2014/main" id="{603C240C-A356-574A-4EF9-687F36DADCD1}"/>
                  </a:ext>
                </a:extLst>
              </p:cNvPr>
              <p:cNvGrpSpPr/>
              <p:nvPr/>
            </p:nvGrpSpPr>
            <p:grpSpPr>
              <a:xfrm>
                <a:off x="4005536" y="2317090"/>
                <a:ext cx="965147" cy="1207918"/>
                <a:chOff x="2085496" y="3702282"/>
                <a:chExt cx="1125968" cy="1409192"/>
              </a:xfrm>
            </p:grpSpPr>
            <p:sp>
              <p:nvSpPr>
                <p:cNvPr id="112" name="Ovaal 111">
                  <a:extLst>
                    <a:ext uri="{FF2B5EF4-FFF2-40B4-BE49-F238E27FC236}">
                      <a16:creationId xmlns:a16="http://schemas.microsoft.com/office/drawing/2014/main" id="{FA39474D-A592-15A1-416B-E6C610DF8246}"/>
                    </a:ext>
                  </a:extLst>
                </p:cNvPr>
                <p:cNvSpPr/>
                <p:nvPr/>
              </p:nvSpPr>
              <p:spPr>
                <a:xfrm>
                  <a:off x="2250208" y="3702282"/>
                  <a:ext cx="796544" cy="796544"/>
                </a:xfrm>
                <a:prstGeom prst="ellipse">
                  <a:avLst/>
                </a:prstGeom>
                <a:solidFill>
                  <a:srgbClr val="FF0000"/>
                </a:solidFill>
                <a:ln w="635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113" name="Stroomdiagram: Uitstel 112">
                  <a:extLst>
                    <a:ext uri="{FF2B5EF4-FFF2-40B4-BE49-F238E27FC236}">
                      <a16:creationId xmlns:a16="http://schemas.microsoft.com/office/drawing/2014/main" id="{9284EE74-9BEB-C746-4067-524522FD318B}"/>
                    </a:ext>
                  </a:extLst>
                </p:cNvPr>
                <p:cNvSpPr/>
                <p:nvPr/>
              </p:nvSpPr>
              <p:spPr>
                <a:xfrm rot="16200000">
                  <a:off x="2342156" y="4242166"/>
                  <a:ext cx="612648" cy="1125968"/>
                </a:xfrm>
                <a:prstGeom prst="flowChartDelay">
                  <a:avLst/>
                </a:prstGeom>
                <a:solidFill>
                  <a:srgbClr val="FF0000"/>
                </a:solidFill>
                <a:ln w="635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</p:grpSp>
          <p:grpSp>
            <p:nvGrpSpPr>
              <p:cNvPr id="73" name="Groep 72">
                <a:extLst>
                  <a:ext uri="{FF2B5EF4-FFF2-40B4-BE49-F238E27FC236}">
                    <a16:creationId xmlns:a16="http://schemas.microsoft.com/office/drawing/2014/main" id="{0A754B1B-EFB5-937F-2D7F-27EAC0D4AF9E}"/>
                  </a:ext>
                </a:extLst>
              </p:cNvPr>
              <p:cNvGrpSpPr/>
              <p:nvPr/>
            </p:nvGrpSpPr>
            <p:grpSpPr>
              <a:xfrm>
                <a:off x="3301273" y="2277781"/>
                <a:ext cx="965147" cy="1207918"/>
                <a:chOff x="3759216" y="3789040"/>
                <a:chExt cx="1125968" cy="1409192"/>
              </a:xfrm>
            </p:grpSpPr>
            <p:sp>
              <p:nvSpPr>
                <p:cNvPr id="110" name="Ovaal 109">
                  <a:extLst>
                    <a:ext uri="{FF2B5EF4-FFF2-40B4-BE49-F238E27FC236}">
                      <a16:creationId xmlns:a16="http://schemas.microsoft.com/office/drawing/2014/main" id="{06A6C209-7B49-B209-6F31-239467BA9EB9}"/>
                    </a:ext>
                  </a:extLst>
                </p:cNvPr>
                <p:cNvSpPr/>
                <p:nvPr/>
              </p:nvSpPr>
              <p:spPr>
                <a:xfrm>
                  <a:off x="3923928" y="3789040"/>
                  <a:ext cx="796544" cy="796544"/>
                </a:xfrm>
                <a:prstGeom prst="ellipse">
                  <a:avLst/>
                </a:prstGeom>
                <a:solidFill>
                  <a:srgbClr val="009900"/>
                </a:solidFill>
                <a:ln w="635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111" name="Stroomdiagram: Uitstel 110">
                  <a:extLst>
                    <a:ext uri="{FF2B5EF4-FFF2-40B4-BE49-F238E27FC236}">
                      <a16:creationId xmlns:a16="http://schemas.microsoft.com/office/drawing/2014/main" id="{CC52D8FF-E5CD-65A9-7817-7B9CFF75F99B}"/>
                    </a:ext>
                  </a:extLst>
                </p:cNvPr>
                <p:cNvSpPr/>
                <p:nvPr/>
              </p:nvSpPr>
              <p:spPr>
                <a:xfrm rot="16200000">
                  <a:off x="4015876" y="4328924"/>
                  <a:ext cx="612648" cy="1125968"/>
                </a:xfrm>
                <a:prstGeom prst="flowChartDelay">
                  <a:avLst/>
                </a:prstGeom>
                <a:solidFill>
                  <a:srgbClr val="009900"/>
                </a:solidFill>
                <a:ln w="635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</p:grpSp>
          <p:grpSp>
            <p:nvGrpSpPr>
              <p:cNvPr id="74" name="Groep 73">
                <a:extLst>
                  <a:ext uri="{FF2B5EF4-FFF2-40B4-BE49-F238E27FC236}">
                    <a16:creationId xmlns:a16="http://schemas.microsoft.com/office/drawing/2014/main" id="{3E1BDC0B-6892-C0AA-30AE-EA3EAA18F311}"/>
                  </a:ext>
                </a:extLst>
              </p:cNvPr>
              <p:cNvGrpSpPr/>
              <p:nvPr/>
            </p:nvGrpSpPr>
            <p:grpSpPr>
              <a:xfrm>
                <a:off x="1520994" y="2334692"/>
                <a:ext cx="965147" cy="1207918"/>
                <a:chOff x="3759216" y="3789040"/>
                <a:chExt cx="1125968" cy="1409192"/>
              </a:xfrm>
            </p:grpSpPr>
            <p:sp>
              <p:nvSpPr>
                <p:cNvPr id="108" name="Ovaal 107">
                  <a:extLst>
                    <a:ext uri="{FF2B5EF4-FFF2-40B4-BE49-F238E27FC236}">
                      <a16:creationId xmlns:a16="http://schemas.microsoft.com/office/drawing/2014/main" id="{6DC17BE2-51A1-F1F9-3810-79A5B69BAB0D}"/>
                    </a:ext>
                  </a:extLst>
                </p:cNvPr>
                <p:cNvSpPr/>
                <p:nvPr/>
              </p:nvSpPr>
              <p:spPr>
                <a:xfrm>
                  <a:off x="3923928" y="3789040"/>
                  <a:ext cx="796544" cy="796544"/>
                </a:xfrm>
                <a:prstGeom prst="ellipse">
                  <a:avLst/>
                </a:prstGeom>
                <a:solidFill>
                  <a:srgbClr val="009900"/>
                </a:solidFill>
                <a:ln w="635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109" name="Stroomdiagram: Uitstel 108">
                  <a:extLst>
                    <a:ext uri="{FF2B5EF4-FFF2-40B4-BE49-F238E27FC236}">
                      <a16:creationId xmlns:a16="http://schemas.microsoft.com/office/drawing/2014/main" id="{00163E1F-E58F-A210-2945-01D312CFA3C4}"/>
                    </a:ext>
                  </a:extLst>
                </p:cNvPr>
                <p:cNvSpPr/>
                <p:nvPr/>
              </p:nvSpPr>
              <p:spPr>
                <a:xfrm rot="16200000">
                  <a:off x="4015876" y="4328924"/>
                  <a:ext cx="612648" cy="1125968"/>
                </a:xfrm>
                <a:prstGeom prst="flowChartDelay">
                  <a:avLst/>
                </a:prstGeom>
                <a:solidFill>
                  <a:srgbClr val="009900"/>
                </a:solidFill>
                <a:ln w="635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</p:grpSp>
          <p:grpSp>
            <p:nvGrpSpPr>
              <p:cNvPr id="75" name="Groep 74">
                <a:extLst>
                  <a:ext uri="{FF2B5EF4-FFF2-40B4-BE49-F238E27FC236}">
                    <a16:creationId xmlns:a16="http://schemas.microsoft.com/office/drawing/2014/main" id="{E1E83750-971C-D81A-C548-8EA6BFD5D64F}"/>
                  </a:ext>
                </a:extLst>
              </p:cNvPr>
              <p:cNvGrpSpPr/>
              <p:nvPr/>
            </p:nvGrpSpPr>
            <p:grpSpPr>
              <a:xfrm>
                <a:off x="2577256" y="2305613"/>
                <a:ext cx="965147" cy="1207918"/>
                <a:chOff x="3759216" y="3789040"/>
                <a:chExt cx="1125968" cy="1409192"/>
              </a:xfrm>
            </p:grpSpPr>
            <p:sp>
              <p:nvSpPr>
                <p:cNvPr id="106" name="Ovaal 105">
                  <a:extLst>
                    <a:ext uri="{FF2B5EF4-FFF2-40B4-BE49-F238E27FC236}">
                      <a16:creationId xmlns:a16="http://schemas.microsoft.com/office/drawing/2014/main" id="{930B366E-06B0-387F-1615-D9453918528C}"/>
                    </a:ext>
                  </a:extLst>
                </p:cNvPr>
                <p:cNvSpPr/>
                <p:nvPr/>
              </p:nvSpPr>
              <p:spPr>
                <a:xfrm>
                  <a:off x="3923928" y="3789040"/>
                  <a:ext cx="796544" cy="796544"/>
                </a:xfrm>
                <a:prstGeom prst="ellipse">
                  <a:avLst/>
                </a:prstGeom>
                <a:solidFill>
                  <a:srgbClr val="009900"/>
                </a:solidFill>
                <a:ln w="635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107" name="Stroomdiagram: Uitstel 106">
                  <a:extLst>
                    <a:ext uri="{FF2B5EF4-FFF2-40B4-BE49-F238E27FC236}">
                      <a16:creationId xmlns:a16="http://schemas.microsoft.com/office/drawing/2014/main" id="{F23F88E0-39FD-8A1A-A6F0-0FD3FA6BD95E}"/>
                    </a:ext>
                  </a:extLst>
                </p:cNvPr>
                <p:cNvSpPr/>
                <p:nvPr/>
              </p:nvSpPr>
              <p:spPr>
                <a:xfrm rot="16200000">
                  <a:off x="4015876" y="4328924"/>
                  <a:ext cx="612648" cy="1125968"/>
                </a:xfrm>
                <a:prstGeom prst="flowChartDelay">
                  <a:avLst/>
                </a:prstGeom>
                <a:solidFill>
                  <a:srgbClr val="009900"/>
                </a:solidFill>
                <a:ln w="635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</p:grpSp>
          <p:grpSp>
            <p:nvGrpSpPr>
              <p:cNvPr id="76" name="Groep 75">
                <a:extLst>
                  <a:ext uri="{FF2B5EF4-FFF2-40B4-BE49-F238E27FC236}">
                    <a16:creationId xmlns:a16="http://schemas.microsoft.com/office/drawing/2014/main" id="{34DDE7C1-64E1-B941-2B6F-315168CA90E9}"/>
                  </a:ext>
                </a:extLst>
              </p:cNvPr>
              <p:cNvGrpSpPr/>
              <p:nvPr/>
            </p:nvGrpSpPr>
            <p:grpSpPr>
              <a:xfrm>
                <a:off x="3632993" y="3048117"/>
                <a:ext cx="965147" cy="1207918"/>
                <a:chOff x="3759216" y="3789040"/>
                <a:chExt cx="1125968" cy="1409192"/>
              </a:xfrm>
            </p:grpSpPr>
            <p:sp>
              <p:nvSpPr>
                <p:cNvPr id="104" name="Ovaal 103">
                  <a:extLst>
                    <a:ext uri="{FF2B5EF4-FFF2-40B4-BE49-F238E27FC236}">
                      <a16:creationId xmlns:a16="http://schemas.microsoft.com/office/drawing/2014/main" id="{B517BDEA-5A3C-BC27-6D32-AB8D2816DF29}"/>
                    </a:ext>
                  </a:extLst>
                </p:cNvPr>
                <p:cNvSpPr/>
                <p:nvPr/>
              </p:nvSpPr>
              <p:spPr>
                <a:xfrm>
                  <a:off x="3923928" y="3789040"/>
                  <a:ext cx="796544" cy="796544"/>
                </a:xfrm>
                <a:prstGeom prst="ellipse">
                  <a:avLst/>
                </a:prstGeom>
                <a:solidFill>
                  <a:srgbClr val="009900"/>
                </a:solidFill>
                <a:ln w="635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105" name="Stroomdiagram: Uitstel 104">
                  <a:extLst>
                    <a:ext uri="{FF2B5EF4-FFF2-40B4-BE49-F238E27FC236}">
                      <a16:creationId xmlns:a16="http://schemas.microsoft.com/office/drawing/2014/main" id="{A6AFCEA4-7A8C-E20F-A9AA-870E8659F3D3}"/>
                    </a:ext>
                  </a:extLst>
                </p:cNvPr>
                <p:cNvSpPr/>
                <p:nvPr/>
              </p:nvSpPr>
              <p:spPr>
                <a:xfrm rot="16200000">
                  <a:off x="4015876" y="4328924"/>
                  <a:ext cx="612648" cy="1125968"/>
                </a:xfrm>
                <a:prstGeom prst="flowChartDelay">
                  <a:avLst/>
                </a:prstGeom>
                <a:solidFill>
                  <a:srgbClr val="009900"/>
                </a:solidFill>
                <a:ln w="635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</p:grpSp>
          <p:grpSp>
            <p:nvGrpSpPr>
              <p:cNvPr id="77" name="Groep 76">
                <a:extLst>
                  <a:ext uri="{FF2B5EF4-FFF2-40B4-BE49-F238E27FC236}">
                    <a16:creationId xmlns:a16="http://schemas.microsoft.com/office/drawing/2014/main" id="{D67598D0-10F2-9C4F-B36B-FC2FFECCF020}"/>
                  </a:ext>
                </a:extLst>
              </p:cNvPr>
              <p:cNvGrpSpPr/>
              <p:nvPr/>
            </p:nvGrpSpPr>
            <p:grpSpPr>
              <a:xfrm>
                <a:off x="2948707" y="2857271"/>
                <a:ext cx="965147" cy="1207918"/>
                <a:chOff x="3759216" y="3789040"/>
                <a:chExt cx="1125968" cy="1409192"/>
              </a:xfrm>
            </p:grpSpPr>
            <p:sp>
              <p:nvSpPr>
                <p:cNvPr id="102" name="Ovaal 101">
                  <a:extLst>
                    <a:ext uri="{FF2B5EF4-FFF2-40B4-BE49-F238E27FC236}">
                      <a16:creationId xmlns:a16="http://schemas.microsoft.com/office/drawing/2014/main" id="{4C1311D5-BF52-4D56-58A4-5E78E27D33DC}"/>
                    </a:ext>
                  </a:extLst>
                </p:cNvPr>
                <p:cNvSpPr/>
                <p:nvPr/>
              </p:nvSpPr>
              <p:spPr>
                <a:xfrm>
                  <a:off x="3923928" y="3789040"/>
                  <a:ext cx="796544" cy="796544"/>
                </a:xfrm>
                <a:prstGeom prst="ellipse">
                  <a:avLst/>
                </a:prstGeom>
                <a:solidFill>
                  <a:srgbClr val="FF0000"/>
                </a:solidFill>
                <a:ln w="635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103" name="Stroomdiagram: Uitstel 102">
                  <a:extLst>
                    <a:ext uri="{FF2B5EF4-FFF2-40B4-BE49-F238E27FC236}">
                      <a16:creationId xmlns:a16="http://schemas.microsoft.com/office/drawing/2014/main" id="{A149A71E-E97A-6EE2-4652-F7F6125700BA}"/>
                    </a:ext>
                  </a:extLst>
                </p:cNvPr>
                <p:cNvSpPr/>
                <p:nvPr/>
              </p:nvSpPr>
              <p:spPr>
                <a:xfrm rot="16200000">
                  <a:off x="4015876" y="4328924"/>
                  <a:ext cx="612648" cy="1125968"/>
                </a:xfrm>
                <a:prstGeom prst="flowChartDelay">
                  <a:avLst/>
                </a:prstGeom>
                <a:solidFill>
                  <a:srgbClr val="FF0000"/>
                </a:solidFill>
                <a:ln w="635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</p:grpSp>
          <p:grpSp>
            <p:nvGrpSpPr>
              <p:cNvPr id="78" name="Groep 77">
                <a:extLst>
                  <a:ext uri="{FF2B5EF4-FFF2-40B4-BE49-F238E27FC236}">
                    <a16:creationId xmlns:a16="http://schemas.microsoft.com/office/drawing/2014/main" id="{7FBC9AEF-699C-E63A-D960-3F4008AF14CB}"/>
                  </a:ext>
                </a:extLst>
              </p:cNvPr>
              <p:cNvGrpSpPr/>
              <p:nvPr/>
            </p:nvGrpSpPr>
            <p:grpSpPr>
              <a:xfrm>
                <a:off x="2078536" y="2678918"/>
                <a:ext cx="965147" cy="1207918"/>
                <a:chOff x="3759216" y="3789040"/>
                <a:chExt cx="1125968" cy="1409192"/>
              </a:xfrm>
            </p:grpSpPr>
            <p:sp>
              <p:nvSpPr>
                <p:cNvPr id="100" name="Ovaal 99">
                  <a:extLst>
                    <a:ext uri="{FF2B5EF4-FFF2-40B4-BE49-F238E27FC236}">
                      <a16:creationId xmlns:a16="http://schemas.microsoft.com/office/drawing/2014/main" id="{0CD28ED1-1FF0-0979-41B6-8825DAE728F8}"/>
                    </a:ext>
                  </a:extLst>
                </p:cNvPr>
                <p:cNvSpPr/>
                <p:nvPr/>
              </p:nvSpPr>
              <p:spPr>
                <a:xfrm>
                  <a:off x="3923928" y="3789040"/>
                  <a:ext cx="796544" cy="796544"/>
                </a:xfrm>
                <a:prstGeom prst="ellipse">
                  <a:avLst/>
                </a:prstGeom>
                <a:solidFill>
                  <a:srgbClr val="009900"/>
                </a:solidFill>
                <a:ln w="635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101" name="Stroomdiagram: Uitstel 100">
                  <a:extLst>
                    <a:ext uri="{FF2B5EF4-FFF2-40B4-BE49-F238E27FC236}">
                      <a16:creationId xmlns:a16="http://schemas.microsoft.com/office/drawing/2014/main" id="{FBAA625D-09E6-C8A9-11F6-C529B6DF57B5}"/>
                    </a:ext>
                  </a:extLst>
                </p:cNvPr>
                <p:cNvSpPr/>
                <p:nvPr/>
              </p:nvSpPr>
              <p:spPr>
                <a:xfrm rot="16200000">
                  <a:off x="4015876" y="4328924"/>
                  <a:ext cx="612648" cy="1125968"/>
                </a:xfrm>
                <a:prstGeom prst="flowChartDelay">
                  <a:avLst/>
                </a:prstGeom>
                <a:solidFill>
                  <a:srgbClr val="009900"/>
                </a:solidFill>
                <a:ln w="635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</p:grpSp>
          <p:grpSp>
            <p:nvGrpSpPr>
              <p:cNvPr id="79" name="Groep 78">
                <a:extLst>
                  <a:ext uri="{FF2B5EF4-FFF2-40B4-BE49-F238E27FC236}">
                    <a16:creationId xmlns:a16="http://schemas.microsoft.com/office/drawing/2014/main" id="{3BE9C6E7-94DF-8DA7-0CCF-F3AEC0EB0FF6}"/>
                  </a:ext>
                </a:extLst>
              </p:cNvPr>
              <p:cNvGrpSpPr/>
              <p:nvPr/>
            </p:nvGrpSpPr>
            <p:grpSpPr>
              <a:xfrm>
                <a:off x="1109040" y="3126650"/>
                <a:ext cx="965147" cy="1207918"/>
                <a:chOff x="3759216" y="3789040"/>
                <a:chExt cx="1125968" cy="1409192"/>
              </a:xfrm>
            </p:grpSpPr>
            <p:sp>
              <p:nvSpPr>
                <p:cNvPr id="98" name="Ovaal 97">
                  <a:extLst>
                    <a:ext uri="{FF2B5EF4-FFF2-40B4-BE49-F238E27FC236}">
                      <a16:creationId xmlns:a16="http://schemas.microsoft.com/office/drawing/2014/main" id="{F1402799-4660-61A9-1744-4E5DEDF72234}"/>
                    </a:ext>
                  </a:extLst>
                </p:cNvPr>
                <p:cNvSpPr/>
                <p:nvPr/>
              </p:nvSpPr>
              <p:spPr>
                <a:xfrm>
                  <a:off x="3923928" y="3789040"/>
                  <a:ext cx="796544" cy="796544"/>
                </a:xfrm>
                <a:prstGeom prst="ellipse">
                  <a:avLst/>
                </a:prstGeom>
                <a:solidFill>
                  <a:srgbClr val="009900"/>
                </a:solidFill>
                <a:ln w="635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99" name="Stroomdiagram: Uitstel 98">
                  <a:extLst>
                    <a:ext uri="{FF2B5EF4-FFF2-40B4-BE49-F238E27FC236}">
                      <a16:creationId xmlns:a16="http://schemas.microsoft.com/office/drawing/2014/main" id="{9B87FF21-0400-A118-3116-EF351441C5F5}"/>
                    </a:ext>
                  </a:extLst>
                </p:cNvPr>
                <p:cNvSpPr/>
                <p:nvPr/>
              </p:nvSpPr>
              <p:spPr>
                <a:xfrm rot="16200000">
                  <a:off x="4015876" y="4328924"/>
                  <a:ext cx="612648" cy="1125968"/>
                </a:xfrm>
                <a:prstGeom prst="flowChartDelay">
                  <a:avLst/>
                </a:prstGeom>
                <a:solidFill>
                  <a:srgbClr val="009900"/>
                </a:solidFill>
                <a:ln w="635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</p:grpSp>
          <p:grpSp>
            <p:nvGrpSpPr>
              <p:cNvPr id="80" name="Groep 79">
                <a:extLst>
                  <a:ext uri="{FF2B5EF4-FFF2-40B4-BE49-F238E27FC236}">
                    <a16:creationId xmlns:a16="http://schemas.microsoft.com/office/drawing/2014/main" id="{AFC686B4-F967-AA5E-7AD1-811494AE581E}"/>
                  </a:ext>
                </a:extLst>
              </p:cNvPr>
              <p:cNvGrpSpPr/>
              <p:nvPr/>
            </p:nvGrpSpPr>
            <p:grpSpPr>
              <a:xfrm>
                <a:off x="2528864" y="3308663"/>
                <a:ext cx="965147" cy="1207918"/>
                <a:chOff x="3759216" y="3789040"/>
                <a:chExt cx="1125968" cy="1409192"/>
              </a:xfrm>
            </p:grpSpPr>
            <p:sp>
              <p:nvSpPr>
                <p:cNvPr id="96" name="Ovaal 95">
                  <a:extLst>
                    <a:ext uri="{FF2B5EF4-FFF2-40B4-BE49-F238E27FC236}">
                      <a16:creationId xmlns:a16="http://schemas.microsoft.com/office/drawing/2014/main" id="{29B96AFA-AB0E-5381-680B-637A017AF336}"/>
                    </a:ext>
                  </a:extLst>
                </p:cNvPr>
                <p:cNvSpPr/>
                <p:nvPr/>
              </p:nvSpPr>
              <p:spPr>
                <a:xfrm>
                  <a:off x="3923928" y="3789040"/>
                  <a:ext cx="796544" cy="796544"/>
                </a:xfrm>
                <a:prstGeom prst="ellipse">
                  <a:avLst/>
                </a:prstGeom>
                <a:solidFill>
                  <a:srgbClr val="009900"/>
                </a:solidFill>
                <a:ln w="635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97" name="Stroomdiagram: Uitstel 96">
                  <a:extLst>
                    <a:ext uri="{FF2B5EF4-FFF2-40B4-BE49-F238E27FC236}">
                      <a16:creationId xmlns:a16="http://schemas.microsoft.com/office/drawing/2014/main" id="{C1A57879-E65C-42C0-5C23-685DD418945F}"/>
                    </a:ext>
                  </a:extLst>
                </p:cNvPr>
                <p:cNvSpPr/>
                <p:nvPr/>
              </p:nvSpPr>
              <p:spPr>
                <a:xfrm rot="16200000">
                  <a:off x="4015876" y="4328924"/>
                  <a:ext cx="612648" cy="1125968"/>
                </a:xfrm>
                <a:prstGeom prst="flowChartDelay">
                  <a:avLst/>
                </a:prstGeom>
                <a:solidFill>
                  <a:srgbClr val="009900"/>
                </a:solidFill>
                <a:ln w="635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</p:grpSp>
          <p:grpSp>
            <p:nvGrpSpPr>
              <p:cNvPr id="81" name="Groep 80">
                <a:extLst>
                  <a:ext uri="{FF2B5EF4-FFF2-40B4-BE49-F238E27FC236}">
                    <a16:creationId xmlns:a16="http://schemas.microsoft.com/office/drawing/2014/main" id="{72DE2A37-9B1F-914B-AEA9-BE9BB6D3E256}"/>
                  </a:ext>
                </a:extLst>
              </p:cNvPr>
              <p:cNvGrpSpPr/>
              <p:nvPr/>
            </p:nvGrpSpPr>
            <p:grpSpPr>
              <a:xfrm>
                <a:off x="1691680" y="3257089"/>
                <a:ext cx="965147" cy="1207918"/>
                <a:chOff x="2085496" y="3702282"/>
                <a:chExt cx="1125968" cy="1409192"/>
              </a:xfrm>
            </p:grpSpPr>
            <p:sp>
              <p:nvSpPr>
                <p:cNvPr id="94" name="Ovaal 93">
                  <a:extLst>
                    <a:ext uri="{FF2B5EF4-FFF2-40B4-BE49-F238E27FC236}">
                      <a16:creationId xmlns:a16="http://schemas.microsoft.com/office/drawing/2014/main" id="{893EBBCB-03C8-59F9-E1E0-870C5DDE0855}"/>
                    </a:ext>
                  </a:extLst>
                </p:cNvPr>
                <p:cNvSpPr/>
                <p:nvPr/>
              </p:nvSpPr>
              <p:spPr>
                <a:xfrm>
                  <a:off x="2250208" y="3702282"/>
                  <a:ext cx="796544" cy="796544"/>
                </a:xfrm>
                <a:prstGeom prst="ellipse">
                  <a:avLst/>
                </a:prstGeom>
                <a:solidFill>
                  <a:srgbClr val="FF0000"/>
                </a:solidFill>
                <a:ln w="635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95" name="Stroomdiagram: Uitstel 94">
                  <a:extLst>
                    <a:ext uri="{FF2B5EF4-FFF2-40B4-BE49-F238E27FC236}">
                      <a16:creationId xmlns:a16="http://schemas.microsoft.com/office/drawing/2014/main" id="{F2D722BB-030D-F3DD-9F89-D66DC831A832}"/>
                    </a:ext>
                  </a:extLst>
                </p:cNvPr>
                <p:cNvSpPr/>
                <p:nvPr/>
              </p:nvSpPr>
              <p:spPr>
                <a:xfrm rot="16200000">
                  <a:off x="2342156" y="4242166"/>
                  <a:ext cx="612648" cy="1125968"/>
                </a:xfrm>
                <a:prstGeom prst="flowChartDelay">
                  <a:avLst/>
                </a:prstGeom>
                <a:solidFill>
                  <a:srgbClr val="FF0000"/>
                </a:solidFill>
                <a:ln w="635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</p:grpSp>
          <p:grpSp>
            <p:nvGrpSpPr>
              <p:cNvPr id="82" name="Groep 81">
                <a:extLst>
                  <a:ext uri="{FF2B5EF4-FFF2-40B4-BE49-F238E27FC236}">
                    <a16:creationId xmlns:a16="http://schemas.microsoft.com/office/drawing/2014/main" id="{A57E9F6F-07B8-AB22-FB4C-FCCB273CB6DD}"/>
                  </a:ext>
                </a:extLst>
              </p:cNvPr>
              <p:cNvGrpSpPr/>
              <p:nvPr/>
            </p:nvGrpSpPr>
            <p:grpSpPr>
              <a:xfrm>
                <a:off x="2043451" y="3602573"/>
                <a:ext cx="965147" cy="1207918"/>
                <a:chOff x="3759216" y="3789040"/>
                <a:chExt cx="1125968" cy="1409192"/>
              </a:xfrm>
            </p:grpSpPr>
            <p:sp>
              <p:nvSpPr>
                <p:cNvPr id="92" name="Ovaal 91">
                  <a:extLst>
                    <a:ext uri="{FF2B5EF4-FFF2-40B4-BE49-F238E27FC236}">
                      <a16:creationId xmlns:a16="http://schemas.microsoft.com/office/drawing/2014/main" id="{C3BC7B83-B485-031F-109D-628279F05981}"/>
                    </a:ext>
                  </a:extLst>
                </p:cNvPr>
                <p:cNvSpPr/>
                <p:nvPr/>
              </p:nvSpPr>
              <p:spPr>
                <a:xfrm>
                  <a:off x="3923928" y="3789040"/>
                  <a:ext cx="796544" cy="796544"/>
                </a:xfrm>
                <a:prstGeom prst="ellipse">
                  <a:avLst/>
                </a:prstGeom>
                <a:solidFill>
                  <a:srgbClr val="009900"/>
                </a:solidFill>
                <a:ln w="635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93" name="Stroomdiagram: Uitstel 92">
                  <a:extLst>
                    <a:ext uri="{FF2B5EF4-FFF2-40B4-BE49-F238E27FC236}">
                      <a16:creationId xmlns:a16="http://schemas.microsoft.com/office/drawing/2014/main" id="{95FDE2B9-549D-4799-C102-0D57E249231E}"/>
                    </a:ext>
                  </a:extLst>
                </p:cNvPr>
                <p:cNvSpPr/>
                <p:nvPr/>
              </p:nvSpPr>
              <p:spPr>
                <a:xfrm rot="16200000">
                  <a:off x="4015876" y="4328924"/>
                  <a:ext cx="612648" cy="1125968"/>
                </a:xfrm>
                <a:prstGeom prst="flowChartDelay">
                  <a:avLst/>
                </a:prstGeom>
                <a:solidFill>
                  <a:srgbClr val="009900"/>
                </a:solidFill>
                <a:ln w="635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</p:grpSp>
          <p:grpSp>
            <p:nvGrpSpPr>
              <p:cNvPr id="83" name="Groep 82">
                <a:extLst>
                  <a:ext uri="{FF2B5EF4-FFF2-40B4-BE49-F238E27FC236}">
                    <a16:creationId xmlns:a16="http://schemas.microsoft.com/office/drawing/2014/main" id="{ED15A347-5DC3-F6E6-83FB-FD6600E6A662}"/>
                  </a:ext>
                </a:extLst>
              </p:cNvPr>
              <p:cNvGrpSpPr/>
              <p:nvPr/>
            </p:nvGrpSpPr>
            <p:grpSpPr>
              <a:xfrm>
                <a:off x="3040389" y="3500237"/>
                <a:ext cx="965147" cy="1207918"/>
                <a:chOff x="3759216" y="3789040"/>
                <a:chExt cx="1125968" cy="1409192"/>
              </a:xfrm>
            </p:grpSpPr>
            <p:sp>
              <p:nvSpPr>
                <p:cNvPr id="90" name="Ovaal 89">
                  <a:extLst>
                    <a:ext uri="{FF2B5EF4-FFF2-40B4-BE49-F238E27FC236}">
                      <a16:creationId xmlns:a16="http://schemas.microsoft.com/office/drawing/2014/main" id="{D732E9C3-347C-97C5-50F9-9533F674CD37}"/>
                    </a:ext>
                  </a:extLst>
                </p:cNvPr>
                <p:cNvSpPr/>
                <p:nvPr/>
              </p:nvSpPr>
              <p:spPr>
                <a:xfrm>
                  <a:off x="3923928" y="3789040"/>
                  <a:ext cx="796544" cy="796544"/>
                </a:xfrm>
                <a:prstGeom prst="ellipse">
                  <a:avLst/>
                </a:prstGeom>
                <a:solidFill>
                  <a:srgbClr val="009900"/>
                </a:solidFill>
                <a:ln w="635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91" name="Stroomdiagram: Uitstel 90">
                  <a:extLst>
                    <a:ext uri="{FF2B5EF4-FFF2-40B4-BE49-F238E27FC236}">
                      <a16:creationId xmlns:a16="http://schemas.microsoft.com/office/drawing/2014/main" id="{DC410AC7-5312-D4F2-613F-3349FE135C02}"/>
                    </a:ext>
                  </a:extLst>
                </p:cNvPr>
                <p:cNvSpPr/>
                <p:nvPr/>
              </p:nvSpPr>
              <p:spPr>
                <a:xfrm rot="16200000">
                  <a:off x="4015876" y="4328924"/>
                  <a:ext cx="612648" cy="1125968"/>
                </a:xfrm>
                <a:prstGeom prst="flowChartDelay">
                  <a:avLst/>
                </a:prstGeom>
                <a:solidFill>
                  <a:srgbClr val="009900"/>
                </a:solidFill>
                <a:ln w="635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</p:grpSp>
          <p:grpSp>
            <p:nvGrpSpPr>
              <p:cNvPr id="84" name="Groep 83">
                <a:extLst>
                  <a:ext uri="{FF2B5EF4-FFF2-40B4-BE49-F238E27FC236}">
                    <a16:creationId xmlns:a16="http://schemas.microsoft.com/office/drawing/2014/main" id="{C6639431-98B6-4B10-D9AA-CE6A3028ED34}"/>
                  </a:ext>
                </a:extLst>
              </p:cNvPr>
              <p:cNvGrpSpPr/>
              <p:nvPr/>
            </p:nvGrpSpPr>
            <p:grpSpPr>
              <a:xfrm>
                <a:off x="4089426" y="3352708"/>
                <a:ext cx="965147" cy="1207918"/>
                <a:chOff x="3759216" y="3789040"/>
                <a:chExt cx="1125968" cy="1409192"/>
              </a:xfrm>
            </p:grpSpPr>
            <p:sp>
              <p:nvSpPr>
                <p:cNvPr id="88" name="Ovaal 87">
                  <a:extLst>
                    <a:ext uri="{FF2B5EF4-FFF2-40B4-BE49-F238E27FC236}">
                      <a16:creationId xmlns:a16="http://schemas.microsoft.com/office/drawing/2014/main" id="{8B202313-5350-1E2C-B135-93B924CA118A}"/>
                    </a:ext>
                  </a:extLst>
                </p:cNvPr>
                <p:cNvSpPr/>
                <p:nvPr/>
              </p:nvSpPr>
              <p:spPr>
                <a:xfrm>
                  <a:off x="3923928" y="3789040"/>
                  <a:ext cx="796544" cy="796544"/>
                </a:xfrm>
                <a:prstGeom prst="ellipse">
                  <a:avLst/>
                </a:prstGeom>
                <a:solidFill>
                  <a:srgbClr val="009900"/>
                </a:solidFill>
                <a:ln w="635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89" name="Stroomdiagram: Uitstel 88">
                  <a:extLst>
                    <a:ext uri="{FF2B5EF4-FFF2-40B4-BE49-F238E27FC236}">
                      <a16:creationId xmlns:a16="http://schemas.microsoft.com/office/drawing/2014/main" id="{F9C0A885-4CB2-4938-DCCA-2C71FB132379}"/>
                    </a:ext>
                  </a:extLst>
                </p:cNvPr>
                <p:cNvSpPr/>
                <p:nvPr/>
              </p:nvSpPr>
              <p:spPr>
                <a:xfrm rot="16200000">
                  <a:off x="4015876" y="4328924"/>
                  <a:ext cx="612648" cy="1125968"/>
                </a:xfrm>
                <a:prstGeom prst="flowChartDelay">
                  <a:avLst/>
                </a:prstGeom>
                <a:solidFill>
                  <a:srgbClr val="009900"/>
                </a:solidFill>
                <a:ln w="635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</p:grpSp>
          <p:grpSp>
            <p:nvGrpSpPr>
              <p:cNvPr id="85" name="Groep 84">
                <a:extLst>
                  <a:ext uri="{FF2B5EF4-FFF2-40B4-BE49-F238E27FC236}">
                    <a16:creationId xmlns:a16="http://schemas.microsoft.com/office/drawing/2014/main" id="{1E5939AD-8390-737A-269C-F301693D2A8A}"/>
                  </a:ext>
                </a:extLst>
              </p:cNvPr>
              <p:cNvGrpSpPr/>
              <p:nvPr/>
            </p:nvGrpSpPr>
            <p:grpSpPr>
              <a:xfrm>
                <a:off x="3400972" y="3955182"/>
                <a:ext cx="965147" cy="1207918"/>
                <a:chOff x="2085496" y="3702282"/>
                <a:chExt cx="1125968" cy="1409192"/>
              </a:xfrm>
            </p:grpSpPr>
            <p:sp>
              <p:nvSpPr>
                <p:cNvPr id="86" name="Ovaal 85">
                  <a:extLst>
                    <a:ext uri="{FF2B5EF4-FFF2-40B4-BE49-F238E27FC236}">
                      <a16:creationId xmlns:a16="http://schemas.microsoft.com/office/drawing/2014/main" id="{AF38BC8D-75AB-ADB6-D346-A8EB35636CDC}"/>
                    </a:ext>
                  </a:extLst>
                </p:cNvPr>
                <p:cNvSpPr/>
                <p:nvPr/>
              </p:nvSpPr>
              <p:spPr>
                <a:xfrm>
                  <a:off x="2250208" y="3702282"/>
                  <a:ext cx="796544" cy="796544"/>
                </a:xfrm>
                <a:prstGeom prst="ellipse">
                  <a:avLst/>
                </a:prstGeom>
                <a:solidFill>
                  <a:srgbClr val="FF0000"/>
                </a:solidFill>
                <a:ln w="635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87" name="Stroomdiagram: Uitstel 86">
                  <a:extLst>
                    <a:ext uri="{FF2B5EF4-FFF2-40B4-BE49-F238E27FC236}">
                      <a16:creationId xmlns:a16="http://schemas.microsoft.com/office/drawing/2014/main" id="{6910D745-5AB2-E4D3-E988-1A819FB0E8EB}"/>
                    </a:ext>
                  </a:extLst>
                </p:cNvPr>
                <p:cNvSpPr/>
                <p:nvPr/>
              </p:nvSpPr>
              <p:spPr>
                <a:xfrm rot="16200000">
                  <a:off x="2342156" y="4242166"/>
                  <a:ext cx="612648" cy="1125968"/>
                </a:xfrm>
                <a:prstGeom prst="flowChartDelay">
                  <a:avLst/>
                </a:prstGeom>
                <a:solidFill>
                  <a:srgbClr val="FF0000"/>
                </a:solidFill>
                <a:ln w="635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</p:grpSp>
        </p:grpSp>
      </p:grpSp>
      <p:sp>
        <p:nvSpPr>
          <p:cNvPr id="183" name="Tekstvak 182">
            <a:extLst>
              <a:ext uri="{FF2B5EF4-FFF2-40B4-BE49-F238E27FC236}">
                <a16:creationId xmlns:a16="http://schemas.microsoft.com/office/drawing/2014/main" id="{9C784522-007F-6EEB-5202-C4D0F5395B19}"/>
              </a:ext>
            </a:extLst>
          </p:cNvPr>
          <p:cNvSpPr txBox="1"/>
          <p:nvPr/>
        </p:nvSpPr>
        <p:spPr>
          <a:xfrm>
            <a:off x="23061" y="5618881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meeste stemmen gelden</a:t>
            </a:r>
            <a:endParaRPr lang="en-US" sz="2400" b="1" dirty="0">
              <a:solidFill>
                <a:schemeClr val="tx1">
                  <a:lumMod val="50000"/>
                  <a:lumOff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187" name="Groep 186">
            <a:extLst>
              <a:ext uri="{FF2B5EF4-FFF2-40B4-BE49-F238E27FC236}">
                <a16:creationId xmlns:a16="http://schemas.microsoft.com/office/drawing/2014/main" id="{AD24C4E9-D74F-227F-86C0-C5DE6A41534C}"/>
              </a:ext>
            </a:extLst>
          </p:cNvPr>
          <p:cNvGrpSpPr/>
          <p:nvPr/>
        </p:nvGrpSpPr>
        <p:grpSpPr>
          <a:xfrm>
            <a:off x="3322498" y="836712"/>
            <a:ext cx="2473441" cy="400110"/>
            <a:chOff x="3807688" y="1152000"/>
            <a:chExt cx="2473441" cy="400110"/>
          </a:xfrm>
        </p:grpSpPr>
        <p:sp>
          <p:nvSpPr>
            <p:cNvPr id="185" name="Tekstvak 184">
              <a:extLst>
                <a:ext uri="{FF2B5EF4-FFF2-40B4-BE49-F238E27FC236}">
                  <a16:creationId xmlns:a16="http://schemas.microsoft.com/office/drawing/2014/main" id="{0839C088-0630-54F8-8152-174432B3051C}"/>
                </a:ext>
              </a:extLst>
            </p:cNvPr>
            <p:cNvSpPr txBox="1"/>
            <p:nvPr/>
          </p:nvSpPr>
          <p:spPr>
            <a:xfrm>
              <a:off x="5004048" y="1152000"/>
              <a:ext cx="1277081" cy="400110"/>
            </a:xfrm>
            <a:prstGeom prst="rect">
              <a:avLst/>
            </a:prstGeom>
            <a:solidFill>
              <a:srgbClr val="FF0000"/>
            </a:solidFill>
          </p:spPr>
          <p:txBody>
            <a:bodyPr wrap="none" rtlCol="0">
              <a:spAutoFit/>
            </a:bodyPr>
            <a:lstStyle/>
            <a:p>
              <a:r>
                <a:rPr lang="nl-NL" sz="2000" b="1" i="1" dirty="0">
                  <a:solidFill>
                    <a:schemeClr val="bg1"/>
                  </a:solidFill>
                </a:rPr>
                <a:t>TEGEN: 10</a:t>
              </a:r>
            </a:p>
          </p:txBody>
        </p:sp>
        <p:sp>
          <p:nvSpPr>
            <p:cNvPr id="186" name="Tekstvak 185">
              <a:extLst>
                <a:ext uri="{FF2B5EF4-FFF2-40B4-BE49-F238E27FC236}">
                  <a16:creationId xmlns:a16="http://schemas.microsoft.com/office/drawing/2014/main" id="{5575EF1F-0E71-4B37-E081-17B8E247E548}"/>
                </a:ext>
              </a:extLst>
            </p:cNvPr>
            <p:cNvSpPr txBox="1"/>
            <p:nvPr/>
          </p:nvSpPr>
          <p:spPr>
            <a:xfrm>
              <a:off x="3807688" y="1152000"/>
              <a:ext cx="1207318" cy="400110"/>
            </a:xfrm>
            <a:prstGeom prst="rect">
              <a:avLst/>
            </a:prstGeom>
            <a:solidFill>
              <a:srgbClr val="009900"/>
            </a:solidFill>
          </p:spPr>
          <p:txBody>
            <a:bodyPr wrap="none" rtlCol="0">
              <a:spAutoFit/>
            </a:bodyPr>
            <a:lstStyle/>
            <a:p>
              <a:r>
                <a:rPr lang="nl-NL" sz="2000" b="1" i="1" dirty="0">
                  <a:solidFill>
                    <a:schemeClr val="bg1"/>
                  </a:solidFill>
                </a:rPr>
                <a:t>VOOR: 27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725650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" name="Groep 75">
            <a:extLst>
              <a:ext uri="{FF2B5EF4-FFF2-40B4-BE49-F238E27FC236}">
                <a16:creationId xmlns:a16="http://schemas.microsoft.com/office/drawing/2014/main" id="{54F54B96-88DF-5B6C-B800-E9DE0FEBF443}"/>
              </a:ext>
            </a:extLst>
          </p:cNvPr>
          <p:cNvGrpSpPr/>
          <p:nvPr/>
        </p:nvGrpSpPr>
        <p:grpSpPr>
          <a:xfrm>
            <a:off x="5469076" y="2468605"/>
            <a:ext cx="2991356" cy="3718559"/>
            <a:chOff x="5469076" y="2468605"/>
            <a:chExt cx="2991356" cy="3718559"/>
          </a:xfrm>
        </p:grpSpPr>
        <p:grpSp>
          <p:nvGrpSpPr>
            <p:cNvPr id="32" name="Groep 31">
              <a:extLst>
                <a:ext uri="{FF2B5EF4-FFF2-40B4-BE49-F238E27FC236}">
                  <a16:creationId xmlns:a16="http://schemas.microsoft.com/office/drawing/2014/main" id="{F4E9CFEC-0DE4-5C30-D04F-5FE671094BBB}"/>
                </a:ext>
              </a:extLst>
            </p:cNvPr>
            <p:cNvGrpSpPr/>
            <p:nvPr/>
          </p:nvGrpSpPr>
          <p:grpSpPr>
            <a:xfrm>
              <a:off x="6726993" y="4384654"/>
              <a:ext cx="1003474" cy="1311717"/>
              <a:chOff x="1738834" y="4315253"/>
              <a:chExt cx="1131500" cy="1479069"/>
            </a:xfrm>
          </p:grpSpPr>
          <p:sp>
            <p:nvSpPr>
              <p:cNvPr id="33" name="Rechthoek 32">
                <a:extLst>
                  <a:ext uri="{FF2B5EF4-FFF2-40B4-BE49-F238E27FC236}">
                    <a16:creationId xmlns:a16="http://schemas.microsoft.com/office/drawing/2014/main" id="{9D6A5659-5165-95A3-7DD5-F80B4B073C01}"/>
                  </a:ext>
                </a:extLst>
              </p:cNvPr>
              <p:cNvSpPr/>
              <p:nvPr/>
            </p:nvSpPr>
            <p:spPr>
              <a:xfrm>
                <a:off x="1738834" y="4315253"/>
                <a:ext cx="1131500" cy="1479069"/>
              </a:xfrm>
              <a:prstGeom prst="rect">
                <a:avLst/>
              </a:prstGeom>
              <a:solidFill>
                <a:schemeClr val="bg1"/>
              </a:solidFill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4" name="Vrije vorm 51">
                <a:extLst>
                  <a:ext uri="{FF2B5EF4-FFF2-40B4-BE49-F238E27FC236}">
                    <a16:creationId xmlns:a16="http://schemas.microsoft.com/office/drawing/2014/main" id="{69B76B0A-FF65-B3D8-A2AD-0AB937DD727E}"/>
                  </a:ext>
                </a:extLst>
              </p:cNvPr>
              <p:cNvSpPr/>
              <p:nvPr/>
            </p:nvSpPr>
            <p:spPr>
              <a:xfrm>
                <a:off x="1872000" y="4545224"/>
                <a:ext cx="792000" cy="0"/>
              </a:xfrm>
              <a:custGeom>
                <a:avLst/>
                <a:gdLst>
                  <a:gd name="connsiteX0" fmla="*/ 0 w 743578"/>
                  <a:gd name="connsiteY0" fmla="*/ 0 h 0"/>
                  <a:gd name="connsiteX1" fmla="*/ 743578 w 743578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3578">
                    <a:moveTo>
                      <a:pt x="0" y="0"/>
                    </a:moveTo>
                    <a:lnTo>
                      <a:pt x="743578" y="0"/>
                    </a:lnTo>
                  </a:path>
                </a:pathLst>
              </a:custGeom>
              <a:noFill/>
              <a:ln w="412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5" name="Vrije vorm 52">
                <a:extLst>
                  <a:ext uri="{FF2B5EF4-FFF2-40B4-BE49-F238E27FC236}">
                    <a16:creationId xmlns:a16="http://schemas.microsoft.com/office/drawing/2014/main" id="{905D8EAE-04E3-CE31-8BB8-50477CE18F9F}"/>
                  </a:ext>
                </a:extLst>
              </p:cNvPr>
              <p:cNvSpPr/>
              <p:nvPr/>
            </p:nvSpPr>
            <p:spPr>
              <a:xfrm>
                <a:off x="1872000" y="4725224"/>
                <a:ext cx="792000" cy="0"/>
              </a:xfrm>
              <a:custGeom>
                <a:avLst/>
                <a:gdLst>
                  <a:gd name="connsiteX0" fmla="*/ 0 w 743578"/>
                  <a:gd name="connsiteY0" fmla="*/ 0 h 0"/>
                  <a:gd name="connsiteX1" fmla="*/ 743578 w 743578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3578">
                    <a:moveTo>
                      <a:pt x="0" y="0"/>
                    </a:moveTo>
                    <a:lnTo>
                      <a:pt x="743578" y="0"/>
                    </a:lnTo>
                  </a:path>
                </a:pathLst>
              </a:custGeom>
              <a:noFill/>
              <a:ln w="412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6" name="Vrije vorm 53">
                <a:extLst>
                  <a:ext uri="{FF2B5EF4-FFF2-40B4-BE49-F238E27FC236}">
                    <a16:creationId xmlns:a16="http://schemas.microsoft.com/office/drawing/2014/main" id="{1904E421-415A-18D4-A017-CFE909DF051A}"/>
                  </a:ext>
                </a:extLst>
              </p:cNvPr>
              <p:cNvSpPr/>
              <p:nvPr/>
            </p:nvSpPr>
            <p:spPr>
              <a:xfrm>
                <a:off x="1872000" y="4905224"/>
                <a:ext cx="792000" cy="0"/>
              </a:xfrm>
              <a:custGeom>
                <a:avLst/>
                <a:gdLst>
                  <a:gd name="connsiteX0" fmla="*/ 0 w 743578"/>
                  <a:gd name="connsiteY0" fmla="*/ 0 h 0"/>
                  <a:gd name="connsiteX1" fmla="*/ 743578 w 743578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3578">
                    <a:moveTo>
                      <a:pt x="0" y="0"/>
                    </a:moveTo>
                    <a:lnTo>
                      <a:pt x="743578" y="0"/>
                    </a:lnTo>
                  </a:path>
                </a:pathLst>
              </a:custGeom>
              <a:noFill/>
              <a:ln w="412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7" name="Vrije vorm 54">
                <a:extLst>
                  <a:ext uri="{FF2B5EF4-FFF2-40B4-BE49-F238E27FC236}">
                    <a16:creationId xmlns:a16="http://schemas.microsoft.com/office/drawing/2014/main" id="{7F322A01-EC19-5C42-6BB9-AEF75D7D9A50}"/>
                  </a:ext>
                </a:extLst>
              </p:cNvPr>
              <p:cNvSpPr/>
              <p:nvPr/>
            </p:nvSpPr>
            <p:spPr>
              <a:xfrm>
                <a:off x="1872000" y="5085224"/>
                <a:ext cx="792000" cy="0"/>
              </a:xfrm>
              <a:custGeom>
                <a:avLst/>
                <a:gdLst>
                  <a:gd name="connsiteX0" fmla="*/ 0 w 743578"/>
                  <a:gd name="connsiteY0" fmla="*/ 0 h 0"/>
                  <a:gd name="connsiteX1" fmla="*/ 743578 w 743578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3578">
                    <a:moveTo>
                      <a:pt x="0" y="0"/>
                    </a:moveTo>
                    <a:lnTo>
                      <a:pt x="743578" y="0"/>
                    </a:lnTo>
                  </a:path>
                </a:pathLst>
              </a:custGeom>
              <a:noFill/>
              <a:ln w="412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8" name="Vrije vorm 55">
                <a:extLst>
                  <a:ext uri="{FF2B5EF4-FFF2-40B4-BE49-F238E27FC236}">
                    <a16:creationId xmlns:a16="http://schemas.microsoft.com/office/drawing/2014/main" id="{477DA3C6-E47F-A6DC-6C41-EF1CE1C2527E}"/>
                  </a:ext>
                </a:extLst>
              </p:cNvPr>
              <p:cNvSpPr/>
              <p:nvPr/>
            </p:nvSpPr>
            <p:spPr>
              <a:xfrm>
                <a:off x="1872000" y="5265224"/>
                <a:ext cx="792000" cy="0"/>
              </a:xfrm>
              <a:custGeom>
                <a:avLst/>
                <a:gdLst>
                  <a:gd name="connsiteX0" fmla="*/ 0 w 743578"/>
                  <a:gd name="connsiteY0" fmla="*/ 0 h 0"/>
                  <a:gd name="connsiteX1" fmla="*/ 743578 w 743578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3578">
                    <a:moveTo>
                      <a:pt x="0" y="0"/>
                    </a:moveTo>
                    <a:lnTo>
                      <a:pt x="743578" y="0"/>
                    </a:lnTo>
                  </a:path>
                </a:pathLst>
              </a:custGeom>
              <a:noFill/>
              <a:ln w="412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9" name="Vrije vorm 56">
                <a:extLst>
                  <a:ext uri="{FF2B5EF4-FFF2-40B4-BE49-F238E27FC236}">
                    <a16:creationId xmlns:a16="http://schemas.microsoft.com/office/drawing/2014/main" id="{2D4C4168-0AF5-FC65-D059-28AAEACC3834}"/>
                  </a:ext>
                </a:extLst>
              </p:cNvPr>
              <p:cNvSpPr/>
              <p:nvPr/>
            </p:nvSpPr>
            <p:spPr>
              <a:xfrm>
                <a:off x="1872000" y="5445224"/>
                <a:ext cx="792000" cy="0"/>
              </a:xfrm>
              <a:custGeom>
                <a:avLst/>
                <a:gdLst>
                  <a:gd name="connsiteX0" fmla="*/ 0 w 743578"/>
                  <a:gd name="connsiteY0" fmla="*/ 0 h 0"/>
                  <a:gd name="connsiteX1" fmla="*/ 743578 w 743578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3578">
                    <a:moveTo>
                      <a:pt x="0" y="0"/>
                    </a:moveTo>
                    <a:lnTo>
                      <a:pt x="743578" y="0"/>
                    </a:lnTo>
                  </a:path>
                </a:pathLst>
              </a:custGeom>
              <a:noFill/>
              <a:ln w="412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20" name="Groep 19">
              <a:extLst>
                <a:ext uri="{FF2B5EF4-FFF2-40B4-BE49-F238E27FC236}">
                  <a16:creationId xmlns:a16="http://schemas.microsoft.com/office/drawing/2014/main" id="{08899FB7-DC39-027F-9E03-C07D87DCDD07}"/>
                </a:ext>
              </a:extLst>
            </p:cNvPr>
            <p:cNvGrpSpPr/>
            <p:nvPr/>
          </p:nvGrpSpPr>
          <p:grpSpPr>
            <a:xfrm>
              <a:off x="5993530" y="4023376"/>
              <a:ext cx="1003474" cy="1311717"/>
              <a:chOff x="1542962" y="4187444"/>
              <a:chExt cx="1131500" cy="1479069"/>
            </a:xfrm>
          </p:grpSpPr>
          <p:sp>
            <p:nvSpPr>
              <p:cNvPr id="21" name="Rechthoek 20">
                <a:extLst>
                  <a:ext uri="{FF2B5EF4-FFF2-40B4-BE49-F238E27FC236}">
                    <a16:creationId xmlns:a16="http://schemas.microsoft.com/office/drawing/2014/main" id="{BF972686-857E-71AA-26AC-57428199A950}"/>
                  </a:ext>
                </a:extLst>
              </p:cNvPr>
              <p:cNvSpPr/>
              <p:nvPr/>
            </p:nvSpPr>
            <p:spPr>
              <a:xfrm>
                <a:off x="1542962" y="4187444"/>
                <a:ext cx="1131500" cy="1479069"/>
              </a:xfrm>
              <a:prstGeom prst="rect">
                <a:avLst/>
              </a:prstGeom>
              <a:solidFill>
                <a:schemeClr val="bg1"/>
              </a:solidFill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2" name="Vrije vorm 43">
                <a:extLst>
                  <a:ext uri="{FF2B5EF4-FFF2-40B4-BE49-F238E27FC236}">
                    <a16:creationId xmlns:a16="http://schemas.microsoft.com/office/drawing/2014/main" id="{A1589B1A-4D71-3DA4-9376-BD389D15F2C6}"/>
                  </a:ext>
                </a:extLst>
              </p:cNvPr>
              <p:cNvSpPr/>
              <p:nvPr/>
            </p:nvSpPr>
            <p:spPr>
              <a:xfrm>
                <a:off x="1726805" y="4402611"/>
                <a:ext cx="792000" cy="0"/>
              </a:xfrm>
              <a:custGeom>
                <a:avLst/>
                <a:gdLst>
                  <a:gd name="connsiteX0" fmla="*/ 0 w 743578"/>
                  <a:gd name="connsiteY0" fmla="*/ 0 h 0"/>
                  <a:gd name="connsiteX1" fmla="*/ 743578 w 743578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3578">
                    <a:moveTo>
                      <a:pt x="0" y="0"/>
                    </a:moveTo>
                    <a:lnTo>
                      <a:pt x="743578" y="0"/>
                    </a:lnTo>
                  </a:path>
                </a:pathLst>
              </a:custGeom>
              <a:noFill/>
              <a:ln w="412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3" name="Vrije vorm 44">
                <a:extLst>
                  <a:ext uri="{FF2B5EF4-FFF2-40B4-BE49-F238E27FC236}">
                    <a16:creationId xmlns:a16="http://schemas.microsoft.com/office/drawing/2014/main" id="{22322650-1291-68A8-8D80-DE086969BCE9}"/>
                  </a:ext>
                </a:extLst>
              </p:cNvPr>
              <p:cNvSpPr/>
              <p:nvPr/>
            </p:nvSpPr>
            <p:spPr>
              <a:xfrm>
                <a:off x="1726805" y="4582611"/>
                <a:ext cx="792000" cy="0"/>
              </a:xfrm>
              <a:custGeom>
                <a:avLst/>
                <a:gdLst>
                  <a:gd name="connsiteX0" fmla="*/ 0 w 743578"/>
                  <a:gd name="connsiteY0" fmla="*/ 0 h 0"/>
                  <a:gd name="connsiteX1" fmla="*/ 743578 w 743578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3578">
                    <a:moveTo>
                      <a:pt x="0" y="0"/>
                    </a:moveTo>
                    <a:lnTo>
                      <a:pt x="743578" y="0"/>
                    </a:lnTo>
                  </a:path>
                </a:pathLst>
              </a:custGeom>
              <a:noFill/>
              <a:ln w="412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4" name="Vrije vorm 45">
                <a:extLst>
                  <a:ext uri="{FF2B5EF4-FFF2-40B4-BE49-F238E27FC236}">
                    <a16:creationId xmlns:a16="http://schemas.microsoft.com/office/drawing/2014/main" id="{773B093A-6996-F21A-00C1-6C01A6E8E7EC}"/>
                  </a:ext>
                </a:extLst>
              </p:cNvPr>
              <p:cNvSpPr/>
              <p:nvPr/>
            </p:nvSpPr>
            <p:spPr>
              <a:xfrm>
                <a:off x="1726805" y="4762611"/>
                <a:ext cx="792000" cy="0"/>
              </a:xfrm>
              <a:custGeom>
                <a:avLst/>
                <a:gdLst>
                  <a:gd name="connsiteX0" fmla="*/ 0 w 743578"/>
                  <a:gd name="connsiteY0" fmla="*/ 0 h 0"/>
                  <a:gd name="connsiteX1" fmla="*/ 743578 w 743578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3578">
                    <a:moveTo>
                      <a:pt x="0" y="0"/>
                    </a:moveTo>
                    <a:lnTo>
                      <a:pt x="743578" y="0"/>
                    </a:lnTo>
                  </a:path>
                </a:pathLst>
              </a:custGeom>
              <a:noFill/>
              <a:ln w="412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5" name="Vrije vorm 46">
                <a:extLst>
                  <a:ext uri="{FF2B5EF4-FFF2-40B4-BE49-F238E27FC236}">
                    <a16:creationId xmlns:a16="http://schemas.microsoft.com/office/drawing/2014/main" id="{B7FAD1EB-8B84-1F35-6DAC-0BBCCECD31A1}"/>
                  </a:ext>
                </a:extLst>
              </p:cNvPr>
              <p:cNvSpPr/>
              <p:nvPr/>
            </p:nvSpPr>
            <p:spPr>
              <a:xfrm>
                <a:off x="1726805" y="4942611"/>
                <a:ext cx="792000" cy="0"/>
              </a:xfrm>
              <a:custGeom>
                <a:avLst/>
                <a:gdLst>
                  <a:gd name="connsiteX0" fmla="*/ 0 w 743578"/>
                  <a:gd name="connsiteY0" fmla="*/ 0 h 0"/>
                  <a:gd name="connsiteX1" fmla="*/ 743578 w 743578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3578">
                    <a:moveTo>
                      <a:pt x="0" y="0"/>
                    </a:moveTo>
                    <a:lnTo>
                      <a:pt x="743578" y="0"/>
                    </a:lnTo>
                  </a:path>
                </a:pathLst>
              </a:custGeom>
              <a:noFill/>
              <a:ln w="412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6" name="Vrije vorm 47">
                <a:extLst>
                  <a:ext uri="{FF2B5EF4-FFF2-40B4-BE49-F238E27FC236}">
                    <a16:creationId xmlns:a16="http://schemas.microsoft.com/office/drawing/2014/main" id="{CEE89051-6D82-2CE3-03EF-F575C3C10F47}"/>
                  </a:ext>
                </a:extLst>
              </p:cNvPr>
              <p:cNvSpPr/>
              <p:nvPr/>
            </p:nvSpPr>
            <p:spPr>
              <a:xfrm>
                <a:off x="1726805" y="5122611"/>
                <a:ext cx="792000" cy="0"/>
              </a:xfrm>
              <a:custGeom>
                <a:avLst/>
                <a:gdLst>
                  <a:gd name="connsiteX0" fmla="*/ 0 w 743578"/>
                  <a:gd name="connsiteY0" fmla="*/ 0 h 0"/>
                  <a:gd name="connsiteX1" fmla="*/ 743578 w 743578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3578">
                    <a:moveTo>
                      <a:pt x="0" y="0"/>
                    </a:moveTo>
                    <a:lnTo>
                      <a:pt x="743578" y="0"/>
                    </a:lnTo>
                  </a:path>
                </a:pathLst>
              </a:custGeom>
              <a:noFill/>
              <a:ln w="412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1" name="Vrije vorm 48">
                <a:extLst>
                  <a:ext uri="{FF2B5EF4-FFF2-40B4-BE49-F238E27FC236}">
                    <a16:creationId xmlns:a16="http://schemas.microsoft.com/office/drawing/2014/main" id="{53F30F19-FA5E-5482-BDC3-3B6629FD64AE}"/>
                  </a:ext>
                </a:extLst>
              </p:cNvPr>
              <p:cNvSpPr/>
              <p:nvPr/>
            </p:nvSpPr>
            <p:spPr>
              <a:xfrm>
                <a:off x="1726805" y="5302611"/>
                <a:ext cx="792000" cy="0"/>
              </a:xfrm>
              <a:custGeom>
                <a:avLst/>
                <a:gdLst>
                  <a:gd name="connsiteX0" fmla="*/ 0 w 743578"/>
                  <a:gd name="connsiteY0" fmla="*/ 0 h 0"/>
                  <a:gd name="connsiteX1" fmla="*/ 743578 w 743578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3578">
                    <a:moveTo>
                      <a:pt x="0" y="0"/>
                    </a:moveTo>
                    <a:lnTo>
                      <a:pt x="743578" y="0"/>
                    </a:lnTo>
                  </a:path>
                </a:pathLst>
              </a:custGeom>
              <a:noFill/>
              <a:ln w="412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40" name="Groep 39">
              <a:extLst>
                <a:ext uri="{FF2B5EF4-FFF2-40B4-BE49-F238E27FC236}">
                  <a16:creationId xmlns:a16="http://schemas.microsoft.com/office/drawing/2014/main" id="{A0410698-BD97-2CFF-A2D7-362452AA84AB}"/>
                </a:ext>
              </a:extLst>
            </p:cNvPr>
            <p:cNvGrpSpPr/>
            <p:nvPr/>
          </p:nvGrpSpPr>
          <p:grpSpPr>
            <a:xfrm>
              <a:off x="7456958" y="4875447"/>
              <a:ext cx="1003474" cy="1311717"/>
              <a:chOff x="1778578" y="4057939"/>
              <a:chExt cx="1131500" cy="1479069"/>
            </a:xfrm>
          </p:grpSpPr>
          <p:sp>
            <p:nvSpPr>
              <p:cNvPr id="41" name="Rechthoek 40">
                <a:extLst>
                  <a:ext uri="{FF2B5EF4-FFF2-40B4-BE49-F238E27FC236}">
                    <a16:creationId xmlns:a16="http://schemas.microsoft.com/office/drawing/2014/main" id="{C07B026D-471A-34A6-7372-84AF65705F44}"/>
                  </a:ext>
                </a:extLst>
              </p:cNvPr>
              <p:cNvSpPr/>
              <p:nvPr/>
            </p:nvSpPr>
            <p:spPr>
              <a:xfrm>
                <a:off x="1778578" y="4057939"/>
                <a:ext cx="1131500" cy="1479069"/>
              </a:xfrm>
              <a:prstGeom prst="rect">
                <a:avLst/>
              </a:prstGeom>
              <a:solidFill>
                <a:schemeClr val="bg1"/>
              </a:solidFill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2" name="Vrije vorm 59">
                <a:extLst>
                  <a:ext uri="{FF2B5EF4-FFF2-40B4-BE49-F238E27FC236}">
                    <a16:creationId xmlns:a16="http://schemas.microsoft.com/office/drawing/2014/main" id="{59AA23D9-3FDE-CBFC-8561-E12EFF4CE1E2}"/>
                  </a:ext>
                </a:extLst>
              </p:cNvPr>
              <p:cNvSpPr/>
              <p:nvPr/>
            </p:nvSpPr>
            <p:spPr>
              <a:xfrm>
                <a:off x="1948328" y="4324395"/>
                <a:ext cx="792000" cy="0"/>
              </a:xfrm>
              <a:custGeom>
                <a:avLst/>
                <a:gdLst>
                  <a:gd name="connsiteX0" fmla="*/ 0 w 743578"/>
                  <a:gd name="connsiteY0" fmla="*/ 0 h 0"/>
                  <a:gd name="connsiteX1" fmla="*/ 743578 w 743578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3578">
                    <a:moveTo>
                      <a:pt x="0" y="0"/>
                    </a:moveTo>
                    <a:lnTo>
                      <a:pt x="743578" y="0"/>
                    </a:lnTo>
                  </a:path>
                </a:pathLst>
              </a:custGeom>
              <a:noFill/>
              <a:ln w="412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6" name="Vrije vorm 60">
                <a:extLst>
                  <a:ext uri="{FF2B5EF4-FFF2-40B4-BE49-F238E27FC236}">
                    <a16:creationId xmlns:a16="http://schemas.microsoft.com/office/drawing/2014/main" id="{D310B42B-E157-31B5-EA71-AABC557DB7C2}"/>
                  </a:ext>
                </a:extLst>
              </p:cNvPr>
              <p:cNvSpPr/>
              <p:nvPr/>
            </p:nvSpPr>
            <p:spPr>
              <a:xfrm>
                <a:off x="1948328" y="4504395"/>
                <a:ext cx="792000" cy="0"/>
              </a:xfrm>
              <a:custGeom>
                <a:avLst/>
                <a:gdLst>
                  <a:gd name="connsiteX0" fmla="*/ 0 w 743578"/>
                  <a:gd name="connsiteY0" fmla="*/ 0 h 0"/>
                  <a:gd name="connsiteX1" fmla="*/ 743578 w 743578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3578">
                    <a:moveTo>
                      <a:pt x="0" y="0"/>
                    </a:moveTo>
                    <a:lnTo>
                      <a:pt x="743578" y="0"/>
                    </a:lnTo>
                  </a:path>
                </a:pathLst>
              </a:custGeom>
              <a:noFill/>
              <a:ln w="412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7" name="Vrije vorm 61">
                <a:extLst>
                  <a:ext uri="{FF2B5EF4-FFF2-40B4-BE49-F238E27FC236}">
                    <a16:creationId xmlns:a16="http://schemas.microsoft.com/office/drawing/2014/main" id="{160DEDD2-B2C0-F2BD-5C4C-380D4169F4EB}"/>
                  </a:ext>
                </a:extLst>
              </p:cNvPr>
              <p:cNvSpPr/>
              <p:nvPr/>
            </p:nvSpPr>
            <p:spPr>
              <a:xfrm>
                <a:off x="1948328" y="4684395"/>
                <a:ext cx="792000" cy="0"/>
              </a:xfrm>
              <a:custGeom>
                <a:avLst/>
                <a:gdLst>
                  <a:gd name="connsiteX0" fmla="*/ 0 w 743578"/>
                  <a:gd name="connsiteY0" fmla="*/ 0 h 0"/>
                  <a:gd name="connsiteX1" fmla="*/ 743578 w 743578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3578">
                    <a:moveTo>
                      <a:pt x="0" y="0"/>
                    </a:moveTo>
                    <a:lnTo>
                      <a:pt x="743578" y="0"/>
                    </a:lnTo>
                  </a:path>
                </a:pathLst>
              </a:custGeom>
              <a:noFill/>
              <a:ln w="412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8" name="Vrije vorm 62">
                <a:extLst>
                  <a:ext uri="{FF2B5EF4-FFF2-40B4-BE49-F238E27FC236}">
                    <a16:creationId xmlns:a16="http://schemas.microsoft.com/office/drawing/2014/main" id="{6E545CE1-246A-D6A3-2731-E0B6B4FD8C73}"/>
                  </a:ext>
                </a:extLst>
              </p:cNvPr>
              <p:cNvSpPr/>
              <p:nvPr/>
            </p:nvSpPr>
            <p:spPr>
              <a:xfrm>
                <a:off x="1948328" y="4864395"/>
                <a:ext cx="792000" cy="0"/>
              </a:xfrm>
              <a:custGeom>
                <a:avLst/>
                <a:gdLst>
                  <a:gd name="connsiteX0" fmla="*/ 0 w 743578"/>
                  <a:gd name="connsiteY0" fmla="*/ 0 h 0"/>
                  <a:gd name="connsiteX1" fmla="*/ 743578 w 743578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3578">
                    <a:moveTo>
                      <a:pt x="0" y="0"/>
                    </a:moveTo>
                    <a:lnTo>
                      <a:pt x="743578" y="0"/>
                    </a:lnTo>
                  </a:path>
                </a:pathLst>
              </a:custGeom>
              <a:noFill/>
              <a:ln w="412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1" name="Vrije vorm 63">
                <a:extLst>
                  <a:ext uri="{FF2B5EF4-FFF2-40B4-BE49-F238E27FC236}">
                    <a16:creationId xmlns:a16="http://schemas.microsoft.com/office/drawing/2014/main" id="{A090F33F-0C28-0942-A452-BFB1C74AB2EB}"/>
                  </a:ext>
                </a:extLst>
              </p:cNvPr>
              <p:cNvSpPr/>
              <p:nvPr/>
            </p:nvSpPr>
            <p:spPr>
              <a:xfrm>
                <a:off x="1948328" y="5044395"/>
                <a:ext cx="792000" cy="0"/>
              </a:xfrm>
              <a:custGeom>
                <a:avLst/>
                <a:gdLst>
                  <a:gd name="connsiteX0" fmla="*/ 0 w 743578"/>
                  <a:gd name="connsiteY0" fmla="*/ 0 h 0"/>
                  <a:gd name="connsiteX1" fmla="*/ 743578 w 743578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3578">
                    <a:moveTo>
                      <a:pt x="0" y="0"/>
                    </a:moveTo>
                    <a:lnTo>
                      <a:pt x="743578" y="0"/>
                    </a:lnTo>
                  </a:path>
                </a:pathLst>
              </a:custGeom>
              <a:noFill/>
              <a:ln w="412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3" name="Vrije vorm 64">
                <a:extLst>
                  <a:ext uri="{FF2B5EF4-FFF2-40B4-BE49-F238E27FC236}">
                    <a16:creationId xmlns:a16="http://schemas.microsoft.com/office/drawing/2014/main" id="{7A2AEA81-CF2B-F2F7-3BC8-E4E42309B6D5}"/>
                  </a:ext>
                </a:extLst>
              </p:cNvPr>
              <p:cNvSpPr/>
              <p:nvPr/>
            </p:nvSpPr>
            <p:spPr>
              <a:xfrm>
                <a:off x="1948328" y="5224395"/>
                <a:ext cx="792000" cy="0"/>
              </a:xfrm>
              <a:custGeom>
                <a:avLst/>
                <a:gdLst>
                  <a:gd name="connsiteX0" fmla="*/ 0 w 743578"/>
                  <a:gd name="connsiteY0" fmla="*/ 0 h 0"/>
                  <a:gd name="connsiteX1" fmla="*/ 743578 w 743578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3578">
                    <a:moveTo>
                      <a:pt x="0" y="0"/>
                    </a:moveTo>
                    <a:lnTo>
                      <a:pt x="743578" y="0"/>
                    </a:lnTo>
                  </a:path>
                </a:pathLst>
              </a:custGeom>
              <a:noFill/>
              <a:ln w="412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73" name="Groep 72">
              <a:extLst>
                <a:ext uri="{FF2B5EF4-FFF2-40B4-BE49-F238E27FC236}">
                  <a16:creationId xmlns:a16="http://schemas.microsoft.com/office/drawing/2014/main" id="{63642E5C-0675-6EA8-FEA2-9CB240DD1E06}"/>
                </a:ext>
              </a:extLst>
            </p:cNvPr>
            <p:cNvGrpSpPr/>
            <p:nvPr/>
          </p:nvGrpSpPr>
          <p:grpSpPr>
            <a:xfrm>
              <a:off x="5469076" y="2468605"/>
              <a:ext cx="968108" cy="1284446"/>
              <a:chOff x="4956656" y="2543216"/>
              <a:chExt cx="968108" cy="1284446"/>
            </a:xfrm>
          </p:grpSpPr>
          <p:sp>
            <p:nvSpPr>
              <p:cNvPr id="64" name="PIJL-OMLAAG 27">
                <a:extLst>
                  <a:ext uri="{FF2B5EF4-FFF2-40B4-BE49-F238E27FC236}">
                    <a16:creationId xmlns:a16="http://schemas.microsoft.com/office/drawing/2014/main" id="{6204C880-E183-F76D-B8BF-D8C1D3D3BCDC}"/>
                  </a:ext>
                </a:extLst>
              </p:cNvPr>
              <p:cNvSpPr/>
              <p:nvPr/>
            </p:nvSpPr>
            <p:spPr>
              <a:xfrm>
                <a:off x="5246294" y="2770631"/>
                <a:ext cx="678470" cy="1057031"/>
              </a:xfrm>
              <a:prstGeom prst="downArrow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2" name="Rechthoek 71">
                <a:extLst>
                  <a:ext uri="{FF2B5EF4-FFF2-40B4-BE49-F238E27FC236}">
                    <a16:creationId xmlns:a16="http://schemas.microsoft.com/office/drawing/2014/main" id="{9DC538FF-CA27-04D2-CE81-92F36A7960A2}"/>
                  </a:ext>
                </a:extLst>
              </p:cNvPr>
              <p:cNvSpPr/>
              <p:nvPr/>
            </p:nvSpPr>
            <p:spPr>
              <a:xfrm>
                <a:off x="4956656" y="2543216"/>
                <a:ext cx="799101" cy="288000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</p:grpSp>
      <p:grpSp>
        <p:nvGrpSpPr>
          <p:cNvPr id="58" name="Groep 57">
            <a:extLst>
              <a:ext uri="{FF2B5EF4-FFF2-40B4-BE49-F238E27FC236}">
                <a16:creationId xmlns:a16="http://schemas.microsoft.com/office/drawing/2014/main" id="{0BB9F4A1-4835-B3F8-7A31-56FBBE55D517}"/>
              </a:ext>
            </a:extLst>
          </p:cNvPr>
          <p:cNvGrpSpPr/>
          <p:nvPr/>
        </p:nvGrpSpPr>
        <p:grpSpPr>
          <a:xfrm>
            <a:off x="3912886" y="614751"/>
            <a:ext cx="1919662" cy="2639723"/>
            <a:chOff x="3331448" y="819386"/>
            <a:chExt cx="2099650" cy="2988718"/>
          </a:xfrm>
        </p:grpSpPr>
        <p:sp>
          <p:nvSpPr>
            <p:cNvPr id="59" name="Tekstvak 58">
              <a:extLst>
                <a:ext uri="{FF2B5EF4-FFF2-40B4-BE49-F238E27FC236}">
                  <a16:creationId xmlns:a16="http://schemas.microsoft.com/office/drawing/2014/main" id="{179B927A-C554-D94B-9B39-8FFCDAA41676}"/>
                </a:ext>
              </a:extLst>
            </p:cNvPr>
            <p:cNvSpPr txBox="1"/>
            <p:nvPr/>
          </p:nvSpPr>
          <p:spPr>
            <a:xfrm>
              <a:off x="3515659" y="3320250"/>
              <a:ext cx="1915439" cy="4878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200" b="1" dirty="0">
                  <a:solidFill>
                    <a:srgbClr val="FF0000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Ministers</a:t>
              </a:r>
              <a:endParaRPr lang="en-US" sz="2200" b="1" dirty="0">
                <a:solidFill>
                  <a:srgbClr val="FF0000"/>
                </a:solidFill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pic>
          <p:nvPicPr>
            <p:cNvPr id="60" name="Afbeelding 59">
              <a:extLst>
                <a:ext uri="{FF2B5EF4-FFF2-40B4-BE49-F238E27FC236}">
                  <a16:creationId xmlns:a16="http://schemas.microsoft.com/office/drawing/2014/main" id="{6E878C00-1BBD-51FE-4104-B371DD55E68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31448" y="819386"/>
              <a:ext cx="2079641" cy="2028151"/>
            </a:xfrm>
            <a:prstGeom prst="rect">
              <a:avLst/>
            </a:prstGeom>
          </p:spPr>
        </p:pic>
        <p:pic>
          <p:nvPicPr>
            <p:cNvPr id="61" name="Afbeelding 60" descr="Afbeelding met rood, ontwerp, illustratie, kunst&#10;&#10;Automatisch gegenereerde beschrijving">
              <a:extLst>
                <a:ext uri="{FF2B5EF4-FFF2-40B4-BE49-F238E27FC236}">
                  <a16:creationId xmlns:a16="http://schemas.microsoft.com/office/drawing/2014/main" id="{43C5468C-8E19-8E4B-E2F3-D928B75BBEE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69662" y="1594184"/>
              <a:ext cx="874025" cy="1790894"/>
            </a:xfrm>
            <a:prstGeom prst="rect">
              <a:avLst/>
            </a:prstGeom>
            <a:effectLst>
              <a:glow rad="101600">
                <a:schemeClr val="bg1"/>
              </a:glow>
            </a:effectLst>
          </p:spPr>
        </p:pic>
      </p:grpSp>
      <p:sp>
        <p:nvSpPr>
          <p:cNvPr id="29" name="Tekstvak 28"/>
          <p:cNvSpPr txBox="1"/>
          <p:nvPr/>
        </p:nvSpPr>
        <p:spPr>
          <a:xfrm>
            <a:off x="873519" y="5960749"/>
            <a:ext cx="28385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b="1" dirty="0">
                <a:solidFill>
                  <a:srgbClr val="FF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Tweede Kamer</a:t>
            </a:r>
            <a:endParaRPr lang="en-US" sz="2400" b="1" dirty="0">
              <a:solidFill>
                <a:srgbClr val="FF0000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75" name="Groep 74">
            <a:extLst>
              <a:ext uri="{FF2B5EF4-FFF2-40B4-BE49-F238E27FC236}">
                <a16:creationId xmlns:a16="http://schemas.microsoft.com/office/drawing/2014/main" id="{12712316-BAD3-C6AC-B0FD-2D9283A1C55A}"/>
              </a:ext>
            </a:extLst>
          </p:cNvPr>
          <p:cNvGrpSpPr/>
          <p:nvPr/>
        </p:nvGrpSpPr>
        <p:grpSpPr>
          <a:xfrm>
            <a:off x="3813781" y="3541715"/>
            <a:ext cx="4646651" cy="2581849"/>
            <a:chOff x="3289208" y="3541715"/>
            <a:chExt cx="4646651" cy="2581849"/>
          </a:xfrm>
        </p:grpSpPr>
        <p:sp>
          <p:nvSpPr>
            <p:cNvPr id="28" name="PIJL-OMLAAG 27"/>
            <p:cNvSpPr/>
            <p:nvPr/>
          </p:nvSpPr>
          <p:spPr>
            <a:xfrm rot="16200000">
              <a:off x="3974796" y="4493815"/>
              <a:ext cx="678470" cy="1719254"/>
            </a:xfrm>
            <a:prstGeom prst="downArrow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7" name="Afbeelding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46248" y="3541715"/>
              <a:ext cx="576064" cy="603427"/>
            </a:xfrm>
            <a:prstGeom prst="rect">
              <a:avLst/>
            </a:prstGeom>
          </p:spPr>
        </p:pic>
        <p:pic>
          <p:nvPicPr>
            <p:cNvPr id="8" name="Afbeelding 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1059" y="4513046"/>
              <a:ext cx="604800" cy="604800"/>
            </a:xfrm>
            <a:prstGeom prst="rect">
              <a:avLst/>
            </a:prstGeom>
          </p:spPr>
        </p:pic>
        <p:pic>
          <p:nvPicPr>
            <p:cNvPr id="43" name="Afbeelding 4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06035" y="3939223"/>
              <a:ext cx="576064" cy="603427"/>
            </a:xfrm>
            <a:prstGeom prst="rect">
              <a:avLst/>
            </a:prstGeom>
          </p:spPr>
        </p:pic>
        <p:sp>
          <p:nvSpPr>
            <p:cNvPr id="27" name="Tekstvak 26"/>
            <p:cNvSpPr txBox="1"/>
            <p:nvPr/>
          </p:nvSpPr>
          <p:spPr>
            <a:xfrm>
              <a:off x="3289208" y="5692677"/>
              <a:ext cx="1899077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200" dirty="0">
                  <a:ea typeface="Verdana" panose="020B0604030504040204" pitchFamily="34" charset="0"/>
                  <a:cs typeface="Verdana" panose="020B0604030504040204" pitchFamily="34" charset="0"/>
                </a:rPr>
                <a:t>vóór of tegen</a:t>
              </a:r>
            </a:p>
          </p:txBody>
        </p:sp>
      </p:grpSp>
      <p:grpSp>
        <p:nvGrpSpPr>
          <p:cNvPr id="3" name="Groep 2">
            <a:extLst>
              <a:ext uri="{FF2B5EF4-FFF2-40B4-BE49-F238E27FC236}">
                <a16:creationId xmlns:a16="http://schemas.microsoft.com/office/drawing/2014/main" id="{DAE5F63F-20FA-653B-0193-13136D26DFF9}"/>
              </a:ext>
            </a:extLst>
          </p:cNvPr>
          <p:cNvGrpSpPr/>
          <p:nvPr/>
        </p:nvGrpSpPr>
        <p:grpSpPr>
          <a:xfrm flipH="1">
            <a:off x="1012860" y="607554"/>
            <a:ext cx="2567198" cy="2028151"/>
            <a:chOff x="1368000" y="1414612"/>
            <a:chExt cx="5364240" cy="3056669"/>
          </a:xfrm>
        </p:grpSpPr>
        <p:grpSp>
          <p:nvGrpSpPr>
            <p:cNvPr id="5" name="Groep 4">
              <a:extLst>
                <a:ext uri="{FF2B5EF4-FFF2-40B4-BE49-F238E27FC236}">
                  <a16:creationId xmlns:a16="http://schemas.microsoft.com/office/drawing/2014/main" id="{178EE62F-08FB-7ECB-1173-D8D2ABC74EAD}"/>
                </a:ext>
              </a:extLst>
            </p:cNvPr>
            <p:cNvGrpSpPr/>
            <p:nvPr/>
          </p:nvGrpSpPr>
          <p:grpSpPr>
            <a:xfrm>
              <a:off x="1368000" y="1414612"/>
              <a:ext cx="5364240" cy="3056669"/>
              <a:chOff x="1364423" y="1414612"/>
              <a:chExt cx="5900675" cy="3056669"/>
            </a:xfrm>
          </p:grpSpPr>
          <p:sp>
            <p:nvSpPr>
              <p:cNvPr id="52" name="Stroomdiagram: Handmatige bewerking 51">
                <a:extLst>
                  <a:ext uri="{FF2B5EF4-FFF2-40B4-BE49-F238E27FC236}">
                    <a16:creationId xmlns:a16="http://schemas.microsoft.com/office/drawing/2014/main" id="{5551377D-AD14-630F-EB20-8313151E4042}"/>
                  </a:ext>
                </a:extLst>
              </p:cNvPr>
              <p:cNvSpPr/>
              <p:nvPr/>
            </p:nvSpPr>
            <p:spPr>
              <a:xfrm rot="10800000">
                <a:off x="1878890" y="2466000"/>
                <a:ext cx="5357394" cy="530951"/>
              </a:xfrm>
              <a:prstGeom prst="flowChartManualOperation">
                <a:avLst/>
              </a:prstGeom>
              <a:solidFill>
                <a:schemeClr val="tx1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54" name="Rechthoek 53">
                <a:extLst>
                  <a:ext uri="{FF2B5EF4-FFF2-40B4-BE49-F238E27FC236}">
                    <a16:creationId xmlns:a16="http://schemas.microsoft.com/office/drawing/2014/main" id="{421BD10E-42B5-53FA-9C6C-8E7C42E2F246}"/>
                  </a:ext>
                </a:extLst>
              </p:cNvPr>
              <p:cNvSpPr/>
              <p:nvPr/>
            </p:nvSpPr>
            <p:spPr>
              <a:xfrm>
                <a:off x="1907704" y="2996952"/>
                <a:ext cx="5357394" cy="1278142"/>
              </a:xfrm>
              <a:prstGeom prst="rect">
                <a:avLst/>
              </a:prstGeom>
              <a:solidFill>
                <a:schemeClr val="tx1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pic>
            <p:nvPicPr>
              <p:cNvPr id="55" name="Afbeelding 54" descr="Afbeelding met Symmetrie, cirkel, schermopname, ontwerp&#10;&#10;Automatisch gegenereerde beschrijving">
                <a:extLst>
                  <a:ext uri="{FF2B5EF4-FFF2-40B4-BE49-F238E27FC236}">
                    <a16:creationId xmlns:a16="http://schemas.microsoft.com/office/drawing/2014/main" id="{B20AC99D-D3DF-DF39-E63B-0FC24FA8DF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54105" y="1414612"/>
                <a:ext cx="3035790" cy="3056669"/>
              </a:xfrm>
              <a:prstGeom prst="rect">
                <a:avLst/>
              </a:prstGeom>
            </p:spPr>
          </p:pic>
          <p:sp>
            <p:nvSpPr>
              <p:cNvPr id="56" name="Cilinder 55">
                <a:extLst>
                  <a:ext uri="{FF2B5EF4-FFF2-40B4-BE49-F238E27FC236}">
                    <a16:creationId xmlns:a16="http://schemas.microsoft.com/office/drawing/2014/main" id="{38ADF18C-3AEC-8B71-E8AF-73728E6137CC}"/>
                  </a:ext>
                </a:extLst>
              </p:cNvPr>
              <p:cNvSpPr/>
              <p:nvPr/>
            </p:nvSpPr>
            <p:spPr>
              <a:xfrm>
                <a:off x="1512345" y="3461940"/>
                <a:ext cx="574694" cy="901870"/>
              </a:xfrm>
              <a:prstGeom prst="can">
                <a:avLst>
                  <a:gd name="adj" fmla="val 22181"/>
                </a:avLst>
              </a:prstGeom>
              <a:solidFill>
                <a:schemeClr val="tx1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57" name="Gelijkbenige driehoek 56">
                <a:extLst>
                  <a:ext uri="{FF2B5EF4-FFF2-40B4-BE49-F238E27FC236}">
                    <a16:creationId xmlns:a16="http://schemas.microsoft.com/office/drawing/2014/main" id="{A8EF7E14-8E4D-2F47-10C7-495A5B76427D}"/>
                  </a:ext>
                </a:extLst>
              </p:cNvPr>
              <p:cNvSpPr/>
              <p:nvPr/>
            </p:nvSpPr>
            <p:spPr>
              <a:xfrm>
                <a:off x="1364423" y="3329029"/>
                <a:ext cx="861110" cy="289228"/>
              </a:xfrm>
              <a:prstGeom prst="triangle">
                <a:avLst/>
              </a:prstGeom>
              <a:solidFill>
                <a:schemeClr val="tx1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6" name="Stroomdiagram: Uitstel 5">
              <a:extLst>
                <a:ext uri="{FF2B5EF4-FFF2-40B4-BE49-F238E27FC236}">
                  <a16:creationId xmlns:a16="http://schemas.microsoft.com/office/drawing/2014/main" id="{9C105253-AEAC-50D0-4681-23606B38B856}"/>
                </a:ext>
              </a:extLst>
            </p:cNvPr>
            <p:cNvSpPr/>
            <p:nvPr/>
          </p:nvSpPr>
          <p:spPr>
            <a:xfrm rot="16200000">
              <a:off x="1581910" y="3756266"/>
              <a:ext cx="261846" cy="163643"/>
            </a:xfrm>
            <a:prstGeom prst="flowChartDelay">
              <a:avLst/>
            </a:prstGeom>
            <a:solidFill>
              <a:schemeClr val="bg1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grpSp>
          <p:nvGrpSpPr>
            <p:cNvPr id="10" name="Groep 9">
              <a:extLst>
                <a:ext uri="{FF2B5EF4-FFF2-40B4-BE49-F238E27FC236}">
                  <a16:creationId xmlns:a16="http://schemas.microsoft.com/office/drawing/2014/main" id="{4EA9F793-B598-27A9-27B4-5FC2D841DCDA}"/>
                </a:ext>
              </a:extLst>
            </p:cNvPr>
            <p:cNvGrpSpPr/>
            <p:nvPr/>
          </p:nvGrpSpPr>
          <p:grpSpPr>
            <a:xfrm>
              <a:off x="2126040" y="3166858"/>
              <a:ext cx="789776" cy="910214"/>
              <a:chOff x="2056689" y="3096813"/>
              <a:chExt cx="789776" cy="910214"/>
            </a:xfrm>
          </p:grpSpPr>
          <p:sp>
            <p:nvSpPr>
              <p:cNvPr id="44" name="Stroomdiagram: Uitstel 43">
                <a:extLst>
                  <a:ext uri="{FF2B5EF4-FFF2-40B4-BE49-F238E27FC236}">
                    <a16:creationId xmlns:a16="http://schemas.microsoft.com/office/drawing/2014/main" id="{06C01601-3CD8-9623-B1B2-726A0BDF40AD}"/>
                  </a:ext>
                </a:extLst>
              </p:cNvPr>
              <p:cNvSpPr/>
              <p:nvPr/>
            </p:nvSpPr>
            <p:spPr>
              <a:xfrm rot="16200000">
                <a:off x="2037952" y="3115551"/>
                <a:ext cx="365126" cy="327652"/>
              </a:xfrm>
              <a:prstGeom prst="flowChartDelay">
                <a:avLst/>
              </a:prstGeom>
              <a:solidFill>
                <a:schemeClr val="bg1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45" name="Stroomdiagram: Uitstel 44">
                <a:extLst>
                  <a:ext uri="{FF2B5EF4-FFF2-40B4-BE49-F238E27FC236}">
                    <a16:creationId xmlns:a16="http://schemas.microsoft.com/office/drawing/2014/main" id="{28D768CE-3ADF-2497-D14F-60FD33643E84}"/>
                  </a:ext>
                </a:extLst>
              </p:cNvPr>
              <p:cNvSpPr/>
              <p:nvPr/>
            </p:nvSpPr>
            <p:spPr>
              <a:xfrm rot="16200000">
                <a:off x="2500076" y="3115550"/>
                <a:ext cx="365126" cy="327652"/>
              </a:xfrm>
              <a:prstGeom prst="flowChartDelay">
                <a:avLst/>
              </a:prstGeom>
              <a:solidFill>
                <a:schemeClr val="bg1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49" name="Stroomdiagram: Uitstel 48">
                <a:extLst>
                  <a:ext uri="{FF2B5EF4-FFF2-40B4-BE49-F238E27FC236}">
                    <a16:creationId xmlns:a16="http://schemas.microsoft.com/office/drawing/2014/main" id="{EB12A84B-8FF4-C9DB-C25F-827FDAD9750B}"/>
                  </a:ext>
                </a:extLst>
              </p:cNvPr>
              <p:cNvSpPr/>
              <p:nvPr/>
            </p:nvSpPr>
            <p:spPr>
              <a:xfrm rot="16200000">
                <a:off x="2038519" y="3660638"/>
                <a:ext cx="365126" cy="327652"/>
              </a:xfrm>
              <a:prstGeom prst="flowChartDelay">
                <a:avLst/>
              </a:prstGeom>
              <a:solidFill>
                <a:schemeClr val="bg1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50" name="Stroomdiagram: Uitstel 49">
                <a:extLst>
                  <a:ext uri="{FF2B5EF4-FFF2-40B4-BE49-F238E27FC236}">
                    <a16:creationId xmlns:a16="http://schemas.microsoft.com/office/drawing/2014/main" id="{82A53158-9EDB-B137-D2E9-6EFF16EDB0A3}"/>
                  </a:ext>
                </a:extLst>
              </p:cNvPr>
              <p:cNvSpPr/>
              <p:nvPr/>
            </p:nvSpPr>
            <p:spPr>
              <a:xfrm rot="16200000">
                <a:off x="2497488" y="3660638"/>
                <a:ext cx="365126" cy="327652"/>
              </a:xfrm>
              <a:prstGeom prst="flowChartDelay">
                <a:avLst/>
              </a:prstGeom>
              <a:solidFill>
                <a:schemeClr val="bg1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11" name="Groep 10">
              <a:extLst>
                <a:ext uri="{FF2B5EF4-FFF2-40B4-BE49-F238E27FC236}">
                  <a16:creationId xmlns:a16="http://schemas.microsoft.com/office/drawing/2014/main" id="{8CAC1C83-8F57-E73C-515C-BE44FF84C66F}"/>
                </a:ext>
              </a:extLst>
            </p:cNvPr>
            <p:cNvGrpSpPr/>
            <p:nvPr/>
          </p:nvGrpSpPr>
          <p:grpSpPr>
            <a:xfrm>
              <a:off x="5580112" y="3212976"/>
              <a:ext cx="789776" cy="910214"/>
              <a:chOff x="2056689" y="3096813"/>
              <a:chExt cx="789776" cy="910214"/>
            </a:xfrm>
          </p:grpSpPr>
          <p:sp>
            <p:nvSpPr>
              <p:cNvPr id="12" name="Stroomdiagram: Uitstel 11">
                <a:extLst>
                  <a:ext uri="{FF2B5EF4-FFF2-40B4-BE49-F238E27FC236}">
                    <a16:creationId xmlns:a16="http://schemas.microsoft.com/office/drawing/2014/main" id="{B86C86BE-3AEB-D86B-E310-7804FE58533C}"/>
                  </a:ext>
                </a:extLst>
              </p:cNvPr>
              <p:cNvSpPr/>
              <p:nvPr/>
            </p:nvSpPr>
            <p:spPr>
              <a:xfrm rot="16200000">
                <a:off x="2037952" y="3115551"/>
                <a:ext cx="365126" cy="327652"/>
              </a:xfrm>
              <a:prstGeom prst="flowChartDelay">
                <a:avLst/>
              </a:prstGeom>
              <a:solidFill>
                <a:schemeClr val="bg1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3" name="Stroomdiagram: Uitstel 12">
                <a:extLst>
                  <a:ext uri="{FF2B5EF4-FFF2-40B4-BE49-F238E27FC236}">
                    <a16:creationId xmlns:a16="http://schemas.microsoft.com/office/drawing/2014/main" id="{468FA595-B829-5A2A-D006-4D76BAE57C52}"/>
                  </a:ext>
                </a:extLst>
              </p:cNvPr>
              <p:cNvSpPr/>
              <p:nvPr/>
            </p:nvSpPr>
            <p:spPr>
              <a:xfrm rot="16200000">
                <a:off x="2500076" y="3115550"/>
                <a:ext cx="365126" cy="327652"/>
              </a:xfrm>
              <a:prstGeom prst="flowChartDelay">
                <a:avLst/>
              </a:prstGeom>
              <a:solidFill>
                <a:schemeClr val="bg1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8" name="Stroomdiagram: Uitstel 17">
                <a:extLst>
                  <a:ext uri="{FF2B5EF4-FFF2-40B4-BE49-F238E27FC236}">
                    <a16:creationId xmlns:a16="http://schemas.microsoft.com/office/drawing/2014/main" id="{BB8AB1B1-2223-6012-1257-0512FEC8CF0B}"/>
                  </a:ext>
                </a:extLst>
              </p:cNvPr>
              <p:cNvSpPr/>
              <p:nvPr/>
            </p:nvSpPr>
            <p:spPr>
              <a:xfrm rot="16200000">
                <a:off x="2038519" y="3660638"/>
                <a:ext cx="365126" cy="327652"/>
              </a:xfrm>
              <a:prstGeom prst="flowChartDelay">
                <a:avLst/>
              </a:prstGeom>
              <a:solidFill>
                <a:schemeClr val="bg1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9" name="Stroomdiagram: Uitstel 18">
                <a:extLst>
                  <a:ext uri="{FF2B5EF4-FFF2-40B4-BE49-F238E27FC236}">
                    <a16:creationId xmlns:a16="http://schemas.microsoft.com/office/drawing/2014/main" id="{4803EACC-1AEF-AC1C-EEDC-3F8163569972}"/>
                  </a:ext>
                </a:extLst>
              </p:cNvPr>
              <p:cNvSpPr/>
              <p:nvPr/>
            </p:nvSpPr>
            <p:spPr>
              <a:xfrm rot="16200000">
                <a:off x="2497488" y="3660638"/>
                <a:ext cx="365126" cy="327652"/>
              </a:xfrm>
              <a:prstGeom prst="flowChartDelay">
                <a:avLst/>
              </a:prstGeom>
              <a:solidFill>
                <a:schemeClr val="bg1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</p:grpSp>
      <p:pic>
        <p:nvPicPr>
          <p:cNvPr id="67" name="Afbeelding 66" descr="Afbeelding met zwart-wit, kunst&#10;&#10;Automatisch gegenereerde beschrijving">
            <a:extLst>
              <a:ext uri="{FF2B5EF4-FFF2-40B4-BE49-F238E27FC236}">
                <a16:creationId xmlns:a16="http://schemas.microsoft.com/office/drawing/2014/main" id="{BEF3362C-A906-12B4-5795-C471A73022B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240" y="3733631"/>
            <a:ext cx="3069838" cy="2227118"/>
          </a:xfrm>
          <a:prstGeom prst="rect">
            <a:avLst/>
          </a:prstGeom>
        </p:spPr>
      </p:pic>
      <p:grpSp>
        <p:nvGrpSpPr>
          <p:cNvPr id="74" name="Groep 73">
            <a:extLst>
              <a:ext uri="{FF2B5EF4-FFF2-40B4-BE49-F238E27FC236}">
                <a16:creationId xmlns:a16="http://schemas.microsoft.com/office/drawing/2014/main" id="{88C162FC-93DC-F6F7-93C5-413F8D4E7370}"/>
              </a:ext>
            </a:extLst>
          </p:cNvPr>
          <p:cNvGrpSpPr/>
          <p:nvPr/>
        </p:nvGrpSpPr>
        <p:grpSpPr>
          <a:xfrm>
            <a:off x="3871790" y="3619032"/>
            <a:ext cx="1899077" cy="1318180"/>
            <a:chOff x="3347217" y="3619032"/>
            <a:chExt cx="1899077" cy="1318180"/>
          </a:xfrm>
        </p:grpSpPr>
        <p:sp>
          <p:nvSpPr>
            <p:cNvPr id="63" name="PIJL-OMLAAG 27">
              <a:extLst>
                <a:ext uri="{FF2B5EF4-FFF2-40B4-BE49-F238E27FC236}">
                  <a16:creationId xmlns:a16="http://schemas.microsoft.com/office/drawing/2014/main" id="{30F8CC7A-C6E1-5A19-86ED-E7ABC0858D05}"/>
                </a:ext>
              </a:extLst>
            </p:cNvPr>
            <p:cNvSpPr/>
            <p:nvPr/>
          </p:nvSpPr>
          <p:spPr>
            <a:xfrm rot="5400000" flipH="1">
              <a:off x="3926861" y="3711403"/>
              <a:ext cx="678470" cy="1773147"/>
            </a:xfrm>
            <a:prstGeom prst="downArrow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8" name="Tekstvak 67">
              <a:extLst>
                <a:ext uri="{FF2B5EF4-FFF2-40B4-BE49-F238E27FC236}">
                  <a16:creationId xmlns:a16="http://schemas.microsoft.com/office/drawing/2014/main" id="{32B96FD1-E783-C524-D70C-86526EB23449}"/>
                </a:ext>
              </a:extLst>
            </p:cNvPr>
            <p:cNvSpPr txBox="1"/>
            <p:nvPr/>
          </p:nvSpPr>
          <p:spPr>
            <a:xfrm>
              <a:off x="3347217" y="3619032"/>
              <a:ext cx="189907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000" dirty="0">
                  <a:ea typeface="Verdana" panose="020B0604030504040204" pitchFamily="34" charset="0"/>
                  <a:cs typeface="Verdana" panose="020B0604030504040204" pitchFamily="34" charset="0"/>
                </a:rPr>
                <a:t>Wat vinden jullie hiervan?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732531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6A0BD1E3-6F68-C95D-9F87-0FA127CBE260}"/>
              </a:ext>
            </a:extLst>
          </p:cNvPr>
          <p:cNvSpPr txBox="1"/>
          <p:nvPr/>
        </p:nvSpPr>
        <p:spPr>
          <a:xfrm>
            <a:off x="216000" y="216000"/>
            <a:ext cx="6876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7.2 Typisch Nederlands</a:t>
            </a:r>
          </a:p>
        </p:txBody>
      </p:sp>
    </p:spTree>
    <p:extLst>
      <p:ext uri="{BB962C8B-B14F-4D97-AF65-F5344CB8AC3E}">
        <p14:creationId xmlns:p14="http://schemas.microsoft.com/office/powerpoint/2010/main" val="7216024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kstvak 7">
            <a:extLst>
              <a:ext uri="{FF2B5EF4-FFF2-40B4-BE49-F238E27FC236}">
                <a16:creationId xmlns:a16="http://schemas.microsoft.com/office/drawing/2014/main" id="{06264CBB-6972-B405-54AD-7875EB7CCB3B}"/>
              </a:ext>
            </a:extLst>
          </p:cNvPr>
          <p:cNvSpPr txBox="1"/>
          <p:nvPr/>
        </p:nvSpPr>
        <p:spPr>
          <a:xfrm flipH="1">
            <a:off x="0" y="288000"/>
            <a:ext cx="9144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b="1" dirty="0">
                <a:solidFill>
                  <a:srgbClr val="31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Typisch Nederlands</a:t>
            </a:r>
          </a:p>
        </p:txBody>
      </p:sp>
      <p:pic>
        <p:nvPicPr>
          <p:cNvPr id="3" name="Afbeelding 2" descr="Afbeelding met buitenshuis, hemel, kleding, gras&#10;&#10;Automatisch gegenereerde beschrijving">
            <a:extLst>
              <a:ext uri="{FF2B5EF4-FFF2-40B4-BE49-F238E27FC236}">
                <a16:creationId xmlns:a16="http://schemas.microsoft.com/office/drawing/2014/main" id="{9AA6CFEA-FB2B-88B6-FF2D-FEFB541D53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00" y="972000"/>
            <a:ext cx="8280000" cy="5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3788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BB99527D-6D17-07E6-5A15-F87B3E2B4AFB}"/>
              </a:ext>
            </a:extLst>
          </p:cNvPr>
          <p:cNvSpPr txBox="1"/>
          <p:nvPr/>
        </p:nvSpPr>
        <p:spPr>
          <a:xfrm flipH="1">
            <a:off x="0" y="288000"/>
            <a:ext cx="914400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600" b="1" dirty="0">
                <a:solidFill>
                  <a:srgbClr val="31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Nederlanders zijn dol op boerenkool</a:t>
            </a:r>
          </a:p>
        </p:txBody>
      </p:sp>
      <p:pic>
        <p:nvPicPr>
          <p:cNvPr id="6" name="Afbeelding 5" descr="Afbeelding met voedsel, ingrediënt, Keukengerei, groente&#10;&#10;Automatisch gegenereerde beschrijving">
            <a:extLst>
              <a:ext uri="{FF2B5EF4-FFF2-40B4-BE49-F238E27FC236}">
                <a16:creationId xmlns:a16="http://schemas.microsoft.com/office/drawing/2014/main" id="{D4DA10CF-115C-1D1C-D2BA-750A7003F826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80" r="4043"/>
          <a:stretch/>
        </p:blipFill>
        <p:spPr>
          <a:xfrm>
            <a:off x="432000" y="1008000"/>
            <a:ext cx="8280000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6607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CD486854-7E5E-AC80-F1F5-C7D5359699CE}"/>
              </a:ext>
            </a:extLst>
          </p:cNvPr>
          <p:cNvSpPr txBox="1"/>
          <p:nvPr/>
        </p:nvSpPr>
        <p:spPr>
          <a:xfrm flipH="1">
            <a:off x="0" y="288000"/>
            <a:ext cx="914400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600" b="1" dirty="0">
                <a:solidFill>
                  <a:srgbClr val="31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Nederlanders hebben rood haar en sproeten</a:t>
            </a:r>
          </a:p>
        </p:txBody>
      </p:sp>
      <p:pic>
        <p:nvPicPr>
          <p:cNvPr id="6" name="Afbeelding 5" descr="Afbeelding met huid, persoon, wimper, Menselijk gezicht&#10;&#10;Automatisch gegenereerde beschrijving">
            <a:extLst>
              <a:ext uri="{FF2B5EF4-FFF2-40B4-BE49-F238E27FC236}">
                <a16:creationId xmlns:a16="http://schemas.microsoft.com/office/drawing/2014/main" id="{16BEE9EB-98A2-348E-7E23-614A72970B44}"/>
              </a:ext>
            </a:extLst>
          </p:cNvPr>
          <p:cNvPicPr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9"/>
          <a:stretch/>
        </p:blipFill>
        <p:spPr>
          <a:xfrm>
            <a:off x="432000" y="1008000"/>
            <a:ext cx="8280000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0717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BB99527D-6D17-07E6-5A15-F87B3E2B4AFB}"/>
              </a:ext>
            </a:extLst>
          </p:cNvPr>
          <p:cNvSpPr txBox="1"/>
          <p:nvPr/>
        </p:nvSpPr>
        <p:spPr>
          <a:xfrm flipH="1">
            <a:off x="0" y="288000"/>
            <a:ext cx="914400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b="1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“</a:t>
            </a:r>
            <a:r>
              <a:rPr lang="nl-NL" sz="2600" b="1" dirty="0">
                <a:solidFill>
                  <a:srgbClr val="31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Nederlanders zitten op zondag in de kerk</a:t>
            </a:r>
          </a:p>
        </p:txBody>
      </p:sp>
      <p:pic>
        <p:nvPicPr>
          <p:cNvPr id="6" name="Afbeelding 5" descr="Afbeelding met kleding, persoon, vrouw, Menselijk gezicht&#10;&#10;Automatisch gegenereerde beschrijving">
            <a:extLst>
              <a:ext uri="{FF2B5EF4-FFF2-40B4-BE49-F238E27FC236}">
                <a16:creationId xmlns:a16="http://schemas.microsoft.com/office/drawing/2014/main" id="{452B2A13-8AB1-FF2F-0219-9B1C0483FFA4}"/>
              </a:ext>
            </a:extLst>
          </p:cNvPr>
          <p:cNvPicPr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9"/>
          <a:stretch/>
        </p:blipFill>
        <p:spPr>
          <a:xfrm>
            <a:off x="432000" y="1008000"/>
            <a:ext cx="8280000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8211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BB99527D-6D17-07E6-5A15-F87B3E2B4AFB}"/>
              </a:ext>
            </a:extLst>
          </p:cNvPr>
          <p:cNvSpPr txBox="1"/>
          <p:nvPr/>
        </p:nvSpPr>
        <p:spPr>
          <a:xfrm flipH="1">
            <a:off x="0" y="288000"/>
            <a:ext cx="914400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600" b="1" dirty="0">
                <a:solidFill>
                  <a:srgbClr val="31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Nederlanders houden niet van regels</a:t>
            </a:r>
          </a:p>
        </p:txBody>
      </p:sp>
      <p:pic>
        <p:nvPicPr>
          <p:cNvPr id="6" name="Afbeelding 5" descr="Afbeelding met weg, oversteekplaats, buitenshuis, scène&#10;&#10;Automatisch gegenereerde beschrijving">
            <a:extLst>
              <a:ext uri="{FF2B5EF4-FFF2-40B4-BE49-F238E27FC236}">
                <a16:creationId xmlns:a16="http://schemas.microsoft.com/office/drawing/2014/main" id="{D02D81E6-F9CC-09DA-CF34-F8441F9204C4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9"/>
          <a:stretch/>
        </p:blipFill>
        <p:spPr>
          <a:xfrm>
            <a:off x="432000" y="1008000"/>
            <a:ext cx="8280000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6468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>
            <a:extLst>
              <a:ext uri="{FF2B5EF4-FFF2-40B4-BE49-F238E27FC236}">
                <a16:creationId xmlns:a16="http://schemas.microsoft.com/office/drawing/2014/main" id="{E2051EE4-B3C8-F786-30CA-EB43108F5311}"/>
              </a:ext>
            </a:extLst>
          </p:cNvPr>
          <p:cNvSpPr txBox="1"/>
          <p:nvPr/>
        </p:nvSpPr>
        <p:spPr>
          <a:xfrm>
            <a:off x="215999" y="216000"/>
            <a:ext cx="36227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7.1 Vorige keer</a:t>
            </a:r>
          </a:p>
        </p:txBody>
      </p:sp>
    </p:spTree>
    <p:extLst>
      <p:ext uri="{BB962C8B-B14F-4D97-AF65-F5344CB8AC3E}">
        <p14:creationId xmlns:p14="http://schemas.microsoft.com/office/powerpoint/2010/main" val="13201037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CD486854-7E5E-AC80-F1F5-C7D5359699CE}"/>
              </a:ext>
            </a:extLst>
          </p:cNvPr>
          <p:cNvSpPr txBox="1"/>
          <p:nvPr/>
        </p:nvSpPr>
        <p:spPr>
          <a:xfrm flipH="1">
            <a:off x="0" y="288000"/>
            <a:ext cx="914400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600" b="1" dirty="0">
                <a:solidFill>
                  <a:srgbClr val="31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Nederlanders blowen</a:t>
            </a:r>
          </a:p>
        </p:txBody>
      </p:sp>
      <p:pic>
        <p:nvPicPr>
          <p:cNvPr id="6" name="Afbeelding 5" descr="Afbeelding met persoon, Roken, Tabaksproducten, Menselijk gezicht&#10;&#10;Automatisch gegenereerde beschrijving">
            <a:extLst>
              <a:ext uri="{FF2B5EF4-FFF2-40B4-BE49-F238E27FC236}">
                <a16:creationId xmlns:a16="http://schemas.microsoft.com/office/drawing/2014/main" id="{D5B76C1B-37B1-B448-26C9-64D1F3C8112E}"/>
              </a:ext>
            </a:extLst>
          </p:cNvPr>
          <p:cNvPicPr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63"/>
          <a:stretch/>
        </p:blipFill>
        <p:spPr>
          <a:xfrm>
            <a:off x="432000" y="1008000"/>
            <a:ext cx="8280000" cy="54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9634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CD486854-7E5E-AC80-F1F5-C7D5359699CE}"/>
              </a:ext>
            </a:extLst>
          </p:cNvPr>
          <p:cNvSpPr txBox="1"/>
          <p:nvPr/>
        </p:nvSpPr>
        <p:spPr>
          <a:xfrm flipH="1">
            <a:off x="0" y="288000"/>
            <a:ext cx="914400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600" b="1" dirty="0">
                <a:solidFill>
                  <a:srgbClr val="31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Nederlanders vinden seks heel gewoon</a:t>
            </a:r>
          </a:p>
        </p:txBody>
      </p:sp>
      <p:pic>
        <p:nvPicPr>
          <p:cNvPr id="6" name="Afbeelding 5" descr="Afbeelding met bed, overdekt, liggen, Dutje&#10;&#10;Automatisch gegenereerde beschrijving">
            <a:extLst>
              <a:ext uri="{FF2B5EF4-FFF2-40B4-BE49-F238E27FC236}">
                <a16:creationId xmlns:a16="http://schemas.microsoft.com/office/drawing/2014/main" id="{AB054DB3-4D38-27EA-27C0-17522074285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7" r="2680"/>
          <a:stretch/>
        </p:blipFill>
        <p:spPr>
          <a:xfrm>
            <a:off x="432000" y="1008000"/>
            <a:ext cx="8280920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8998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CD486854-7E5E-AC80-F1F5-C7D5359699CE}"/>
              </a:ext>
            </a:extLst>
          </p:cNvPr>
          <p:cNvSpPr txBox="1"/>
          <p:nvPr/>
        </p:nvSpPr>
        <p:spPr>
          <a:xfrm flipH="1">
            <a:off x="0" y="288000"/>
            <a:ext cx="914400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600" b="1" dirty="0">
                <a:solidFill>
                  <a:srgbClr val="31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Nederlanders discrimineren niet</a:t>
            </a:r>
          </a:p>
        </p:txBody>
      </p:sp>
      <p:pic>
        <p:nvPicPr>
          <p:cNvPr id="6" name="Afbeelding 5" descr="Afbeelding met persoon, kleding, buitenshuis, jeans&#10;&#10;Automatisch gegenereerde beschrijving">
            <a:extLst>
              <a:ext uri="{FF2B5EF4-FFF2-40B4-BE49-F238E27FC236}">
                <a16:creationId xmlns:a16="http://schemas.microsoft.com/office/drawing/2014/main" id="{D3435BC4-1F1E-BB4D-973E-5DD6A721C556}"/>
              </a:ext>
            </a:extLst>
          </p:cNvPr>
          <p:cNvPicPr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67"/>
          <a:stretch/>
        </p:blipFill>
        <p:spPr>
          <a:xfrm>
            <a:off x="432000" y="1008000"/>
            <a:ext cx="8280000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9558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CD486854-7E5E-AC80-F1F5-C7D5359699CE}"/>
              </a:ext>
            </a:extLst>
          </p:cNvPr>
          <p:cNvSpPr txBox="1"/>
          <p:nvPr/>
        </p:nvSpPr>
        <p:spPr>
          <a:xfrm flipH="1">
            <a:off x="0" y="288000"/>
            <a:ext cx="914400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600" b="1" dirty="0">
                <a:solidFill>
                  <a:srgbClr val="31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Nederlanders zijn dol op André Hazes</a:t>
            </a:r>
          </a:p>
        </p:txBody>
      </p:sp>
      <p:pic>
        <p:nvPicPr>
          <p:cNvPr id="7" name="Afbeelding 6" descr="Afbeelding met microfoon, concert, kleding, persoon&#10;&#10;Automatisch gegenereerde beschrijving">
            <a:extLst>
              <a:ext uri="{FF2B5EF4-FFF2-40B4-BE49-F238E27FC236}">
                <a16:creationId xmlns:a16="http://schemas.microsoft.com/office/drawing/2014/main" id="{409130B0-EFCE-F261-0912-0E42C5806EB5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3" r="2005"/>
          <a:stretch/>
        </p:blipFill>
        <p:spPr>
          <a:xfrm>
            <a:off x="432000" y="1008000"/>
            <a:ext cx="8280000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955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CD486854-7E5E-AC80-F1F5-C7D5359699CE}"/>
              </a:ext>
            </a:extLst>
          </p:cNvPr>
          <p:cNvSpPr txBox="1"/>
          <p:nvPr/>
        </p:nvSpPr>
        <p:spPr>
          <a:xfrm flipH="1">
            <a:off x="0" y="288000"/>
            <a:ext cx="914400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b="1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“</a:t>
            </a:r>
            <a:r>
              <a:rPr lang="nl-NL" sz="2600" b="1" dirty="0">
                <a:solidFill>
                  <a:srgbClr val="31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Nederlanders vinden tulpen het mooist</a:t>
            </a:r>
          </a:p>
        </p:txBody>
      </p:sp>
      <p:pic>
        <p:nvPicPr>
          <p:cNvPr id="6" name="Afbeelding 5" descr="Afbeelding met bloem, tulp, Bloemkwekerij, vaas&#10;&#10;Automatisch gegenereerde beschrijving">
            <a:extLst>
              <a:ext uri="{FF2B5EF4-FFF2-40B4-BE49-F238E27FC236}">
                <a16:creationId xmlns:a16="http://schemas.microsoft.com/office/drawing/2014/main" id="{C8449BB8-4599-C897-36C6-582A17AE87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775"/>
          <a:stretch/>
        </p:blipFill>
        <p:spPr>
          <a:xfrm>
            <a:off x="432000" y="1008000"/>
            <a:ext cx="8280000" cy="54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1182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CD486854-7E5E-AC80-F1F5-C7D5359699CE}"/>
              </a:ext>
            </a:extLst>
          </p:cNvPr>
          <p:cNvSpPr txBox="1"/>
          <p:nvPr/>
        </p:nvSpPr>
        <p:spPr>
          <a:xfrm flipH="1">
            <a:off x="0" y="288000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31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Nederlanders staan ‘s winters op het </a:t>
            </a:r>
            <a:r>
              <a:rPr lang="nl-NL" sz="2600" b="1" dirty="0">
                <a:solidFill>
                  <a:srgbClr val="31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ijs</a:t>
            </a:r>
          </a:p>
        </p:txBody>
      </p:sp>
      <p:pic>
        <p:nvPicPr>
          <p:cNvPr id="6" name="Afbeelding 5" descr="Afbeelding met sport, schaatsen, buitenshuis, schoeisel&#10;&#10;Automatisch gegenereerde beschrijving">
            <a:extLst>
              <a:ext uri="{FF2B5EF4-FFF2-40B4-BE49-F238E27FC236}">
                <a16:creationId xmlns:a16="http://schemas.microsoft.com/office/drawing/2014/main" id="{9D7E7CF7-68C5-F8E5-3D49-24BB320441B5}"/>
              </a:ext>
            </a:extLst>
          </p:cNvPr>
          <p:cNvPicPr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3" b="2194"/>
          <a:stretch/>
        </p:blipFill>
        <p:spPr>
          <a:xfrm>
            <a:off x="432000" y="1008000"/>
            <a:ext cx="8280000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7884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CD486854-7E5E-AC80-F1F5-C7D5359699CE}"/>
              </a:ext>
            </a:extLst>
          </p:cNvPr>
          <p:cNvSpPr txBox="1"/>
          <p:nvPr/>
        </p:nvSpPr>
        <p:spPr>
          <a:xfrm flipH="1">
            <a:off x="36000" y="288000"/>
            <a:ext cx="914400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600" b="1" dirty="0">
                <a:solidFill>
                  <a:srgbClr val="31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Nederlanders houden van hun Koning</a:t>
            </a:r>
          </a:p>
        </p:txBody>
      </p:sp>
      <p:pic>
        <p:nvPicPr>
          <p:cNvPr id="6" name="Afbeelding 5" descr="Afbeelding met Menselijk gezicht, persoon, kleding, buitenshuis&#10;&#10;Automatisch gegenereerde beschrijving">
            <a:extLst>
              <a:ext uri="{FF2B5EF4-FFF2-40B4-BE49-F238E27FC236}">
                <a16:creationId xmlns:a16="http://schemas.microsoft.com/office/drawing/2014/main" id="{ABED9BA4-2576-DB4E-9BFE-C558668E32FC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04"/>
          <a:stretch/>
        </p:blipFill>
        <p:spPr>
          <a:xfrm>
            <a:off x="432000" y="1008000"/>
            <a:ext cx="8280000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11063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BB99527D-6D17-07E6-5A15-F87B3E2B4AFB}"/>
              </a:ext>
            </a:extLst>
          </p:cNvPr>
          <p:cNvSpPr txBox="1"/>
          <p:nvPr/>
        </p:nvSpPr>
        <p:spPr>
          <a:xfrm flipH="1">
            <a:off x="0" y="288000"/>
            <a:ext cx="914400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600" b="1" dirty="0">
                <a:solidFill>
                  <a:srgbClr val="31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Nederlanders steken met oudjaar vuurwerk af</a:t>
            </a:r>
          </a:p>
        </p:txBody>
      </p:sp>
      <p:pic>
        <p:nvPicPr>
          <p:cNvPr id="7" name="Afbeelding 6" descr="Afbeelding met persoon, nagel, vinger, duim&#10;&#10;Automatisch gegenereerde beschrijving">
            <a:extLst>
              <a:ext uri="{FF2B5EF4-FFF2-40B4-BE49-F238E27FC236}">
                <a16:creationId xmlns:a16="http://schemas.microsoft.com/office/drawing/2014/main" id="{35B92AAA-D936-FEA5-39FF-90C0B3FF2CE8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00" y="1008000"/>
            <a:ext cx="8280000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66183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CD486854-7E5E-AC80-F1F5-C7D5359699CE}"/>
              </a:ext>
            </a:extLst>
          </p:cNvPr>
          <p:cNvSpPr txBox="1"/>
          <p:nvPr/>
        </p:nvSpPr>
        <p:spPr>
          <a:xfrm flipH="1">
            <a:off x="0" y="288000"/>
            <a:ext cx="914400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600" b="1" dirty="0">
                <a:solidFill>
                  <a:srgbClr val="31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Nederlanders zijn gierig</a:t>
            </a:r>
          </a:p>
        </p:txBody>
      </p:sp>
      <p:pic>
        <p:nvPicPr>
          <p:cNvPr id="6" name="Afbeelding 5" descr="Afbeelding met persoon, Modeaccessoire, handtas, kleding&#10;&#10;Automatisch gegenereerde beschrijving">
            <a:extLst>
              <a:ext uri="{FF2B5EF4-FFF2-40B4-BE49-F238E27FC236}">
                <a16:creationId xmlns:a16="http://schemas.microsoft.com/office/drawing/2014/main" id="{26156B5D-7025-C0F6-FA72-21CF505B23C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63"/>
          <a:stretch/>
        </p:blipFill>
        <p:spPr>
          <a:xfrm>
            <a:off x="432000" y="1008000"/>
            <a:ext cx="8280000" cy="54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08621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BB99527D-6D17-07E6-5A15-F87B3E2B4AFB}"/>
              </a:ext>
            </a:extLst>
          </p:cNvPr>
          <p:cNvSpPr txBox="1"/>
          <p:nvPr/>
        </p:nvSpPr>
        <p:spPr>
          <a:xfrm flipH="1">
            <a:off x="0" y="288000"/>
            <a:ext cx="914400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600" b="1" dirty="0">
                <a:solidFill>
                  <a:srgbClr val="31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Nederlanders eten kaas op hun brood</a:t>
            </a:r>
          </a:p>
        </p:txBody>
      </p:sp>
      <p:pic>
        <p:nvPicPr>
          <p:cNvPr id="6" name="Afbeelding 5" descr="Afbeelding met geel&#10;&#10;Automatisch gegenereerde beschrijving">
            <a:extLst>
              <a:ext uri="{FF2B5EF4-FFF2-40B4-BE49-F238E27FC236}">
                <a16:creationId xmlns:a16="http://schemas.microsoft.com/office/drawing/2014/main" id="{35AFD56D-5D5F-02E4-C137-7D6AB1F184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25" b="21644"/>
          <a:stretch/>
        </p:blipFill>
        <p:spPr>
          <a:xfrm>
            <a:off x="1141951" y="1844824"/>
            <a:ext cx="6860097" cy="396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8099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tekening, schets, tekenfilm, vrouw&#10;&#10;Automatisch gegenereerde beschrijving">
            <a:extLst>
              <a:ext uri="{FF2B5EF4-FFF2-40B4-BE49-F238E27FC236}">
                <a16:creationId xmlns:a16="http://schemas.microsoft.com/office/drawing/2014/main" id="{BA164BE5-E37D-7572-585D-5B9DC550CC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99816" y="1073753"/>
            <a:ext cx="4634612" cy="5561535"/>
          </a:xfrm>
          <a:prstGeom prst="rect">
            <a:avLst/>
          </a:prstGeom>
        </p:spPr>
      </p:pic>
      <p:sp>
        <p:nvSpPr>
          <p:cNvPr id="12" name="Tekstvak 11">
            <a:extLst>
              <a:ext uri="{FF2B5EF4-FFF2-40B4-BE49-F238E27FC236}">
                <a16:creationId xmlns:a16="http://schemas.microsoft.com/office/drawing/2014/main" id="{CFA96E76-6B68-8320-690E-805246579E7D}"/>
              </a:ext>
            </a:extLst>
          </p:cNvPr>
          <p:cNvSpPr txBox="1"/>
          <p:nvPr/>
        </p:nvSpPr>
        <p:spPr>
          <a:xfrm flipH="1">
            <a:off x="0" y="216000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Democratie</a:t>
            </a:r>
            <a:endParaRPr lang="nl-NL" sz="2000" b="1" dirty="0">
              <a:solidFill>
                <a:srgbClr val="297175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208A7D89-CE3C-EBDC-F695-6E3B0D39579C}"/>
              </a:ext>
            </a:extLst>
          </p:cNvPr>
          <p:cNvSpPr txBox="1"/>
          <p:nvPr/>
        </p:nvSpPr>
        <p:spPr>
          <a:xfrm>
            <a:off x="260201" y="1854493"/>
            <a:ext cx="395952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</a:rPr>
              <a:t>Hoe maken we plannen</a:t>
            </a:r>
          </a:p>
          <a:p>
            <a:pPr algn="r"/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</a:rPr>
              <a:t>waar de meeste mensen</a:t>
            </a:r>
          </a:p>
          <a:p>
            <a:pPr algn="r"/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</a:rPr>
              <a:t>tevreden over zijn?</a:t>
            </a:r>
          </a:p>
        </p:txBody>
      </p:sp>
    </p:spTree>
    <p:extLst>
      <p:ext uri="{BB962C8B-B14F-4D97-AF65-F5344CB8AC3E}">
        <p14:creationId xmlns:p14="http://schemas.microsoft.com/office/powerpoint/2010/main" val="328861658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6A0BD1E3-6F68-C95D-9F87-0FA127CBE260}"/>
              </a:ext>
            </a:extLst>
          </p:cNvPr>
          <p:cNvSpPr txBox="1"/>
          <p:nvPr/>
        </p:nvSpPr>
        <p:spPr>
          <a:xfrm>
            <a:off x="277542" y="217539"/>
            <a:ext cx="73908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7.3 Verkiezingen Tweede Kamer</a:t>
            </a:r>
          </a:p>
        </p:txBody>
      </p:sp>
    </p:spTree>
    <p:extLst>
      <p:ext uri="{BB962C8B-B14F-4D97-AF65-F5344CB8AC3E}">
        <p14:creationId xmlns:p14="http://schemas.microsoft.com/office/powerpoint/2010/main" val="272122441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" name="Groep 75">
            <a:extLst>
              <a:ext uri="{FF2B5EF4-FFF2-40B4-BE49-F238E27FC236}">
                <a16:creationId xmlns:a16="http://schemas.microsoft.com/office/drawing/2014/main" id="{54F54B96-88DF-5B6C-B800-E9DE0FEBF443}"/>
              </a:ext>
            </a:extLst>
          </p:cNvPr>
          <p:cNvGrpSpPr/>
          <p:nvPr/>
        </p:nvGrpSpPr>
        <p:grpSpPr>
          <a:xfrm>
            <a:off x="5469076" y="2715551"/>
            <a:ext cx="2991356" cy="3718559"/>
            <a:chOff x="5469076" y="2468605"/>
            <a:chExt cx="2991356" cy="3718559"/>
          </a:xfrm>
        </p:grpSpPr>
        <p:grpSp>
          <p:nvGrpSpPr>
            <p:cNvPr id="32" name="Groep 31">
              <a:extLst>
                <a:ext uri="{FF2B5EF4-FFF2-40B4-BE49-F238E27FC236}">
                  <a16:creationId xmlns:a16="http://schemas.microsoft.com/office/drawing/2014/main" id="{F4E9CFEC-0DE4-5C30-D04F-5FE671094BBB}"/>
                </a:ext>
              </a:extLst>
            </p:cNvPr>
            <p:cNvGrpSpPr/>
            <p:nvPr/>
          </p:nvGrpSpPr>
          <p:grpSpPr>
            <a:xfrm>
              <a:off x="6726993" y="4384654"/>
              <a:ext cx="1003474" cy="1311717"/>
              <a:chOff x="1738834" y="4315253"/>
              <a:chExt cx="1131500" cy="1479069"/>
            </a:xfrm>
          </p:grpSpPr>
          <p:sp>
            <p:nvSpPr>
              <p:cNvPr id="33" name="Rechthoek 32">
                <a:extLst>
                  <a:ext uri="{FF2B5EF4-FFF2-40B4-BE49-F238E27FC236}">
                    <a16:creationId xmlns:a16="http://schemas.microsoft.com/office/drawing/2014/main" id="{9D6A5659-5165-95A3-7DD5-F80B4B073C01}"/>
                  </a:ext>
                </a:extLst>
              </p:cNvPr>
              <p:cNvSpPr/>
              <p:nvPr/>
            </p:nvSpPr>
            <p:spPr>
              <a:xfrm>
                <a:off x="1738834" y="4315253"/>
                <a:ext cx="1131500" cy="1479069"/>
              </a:xfrm>
              <a:prstGeom prst="rect">
                <a:avLst/>
              </a:prstGeom>
              <a:solidFill>
                <a:schemeClr val="bg1"/>
              </a:solidFill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4" name="Vrije vorm 51">
                <a:extLst>
                  <a:ext uri="{FF2B5EF4-FFF2-40B4-BE49-F238E27FC236}">
                    <a16:creationId xmlns:a16="http://schemas.microsoft.com/office/drawing/2014/main" id="{69B76B0A-FF65-B3D8-A2AD-0AB937DD727E}"/>
                  </a:ext>
                </a:extLst>
              </p:cNvPr>
              <p:cNvSpPr/>
              <p:nvPr/>
            </p:nvSpPr>
            <p:spPr>
              <a:xfrm>
                <a:off x="1872000" y="4545224"/>
                <a:ext cx="792000" cy="0"/>
              </a:xfrm>
              <a:custGeom>
                <a:avLst/>
                <a:gdLst>
                  <a:gd name="connsiteX0" fmla="*/ 0 w 743578"/>
                  <a:gd name="connsiteY0" fmla="*/ 0 h 0"/>
                  <a:gd name="connsiteX1" fmla="*/ 743578 w 743578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3578">
                    <a:moveTo>
                      <a:pt x="0" y="0"/>
                    </a:moveTo>
                    <a:lnTo>
                      <a:pt x="743578" y="0"/>
                    </a:lnTo>
                  </a:path>
                </a:pathLst>
              </a:custGeom>
              <a:noFill/>
              <a:ln w="412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5" name="Vrije vorm 52">
                <a:extLst>
                  <a:ext uri="{FF2B5EF4-FFF2-40B4-BE49-F238E27FC236}">
                    <a16:creationId xmlns:a16="http://schemas.microsoft.com/office/drawing/2014/main" id="{905D8EAE-04E3-CE31-8BB8-50477CE18F9F}"/>
                  </a:ext>
                </a:extLst>
              </p:cNvPr>
              <p:cNvSpPr/>
              <p:nvPr/>
            </p:nvSpPr>
            <p:spPr>
              <a:xfrm>
                <a:off x="1872000" y="4725224"/>
                <a:ext cx="792000" cy="0"/>
              </a:xfrm>
              <a:custGeom>
                <a:avLst/>
                <a:gdLst>
                  <a:gd name="connsiteX0" fmla="*/ 0 w 743578"/>
                  <a:gd name="connsiteY0" fmla="*/ 0 h 0"/>
                  <a:gd name="connsiteX1" fmla="*/ 743578 w 743578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3578">
                    <a:moveTo>
                      <a:pt x="0" y="0"/>
                    </a:moveTo>
                    <a:lnTo>
                      <a:pt x="743578" y="0"/>
                    </a:lnTo>
                  </a:path>
                </a:pathLst>
              </a:custGeom>
              <a:noFill/>
              <a:ln w="412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6" name="Vrije vorm 53">
                <a:extLst>
                  <a:ext uri="{FF2B5EF4-FFF2-40B4-BE49-F238E27FC236}">
                    <a16:creationId xmlns:a16="http://schemas.microsoft.com/office/drawing/2014/main" id="{1904E421-415A-18D4-A017-CFE909DF051A}"/>
                  </a:ext>
                </a:extLst>
              </p:cNvPr>
              <p:cNvSpPr/>
              <p:nvPr/>
            </p:nvSpPr>
            <p:spPr>
              <a:xfrm>
                <a:off x="1872000" y="4905224"/>
                <a:ext cx="792000" cy="0"/>
              </a:xfrm>
              <a:custGeom>
                <a:avLst/>
                <a:gdLst>
                  <a:gd name="connsiteX0" fmla="*/ 0 w 743578"/>
                  <a:gd name="connsiteY0" fmla="*/ 0 h 0"/>
                  <a:gd name="connsiteX1" fmla="*/ 743578 w 743578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3578">
                    <a:moveTo>
                      <a:pt x="0" y="0"/>
                    </a:moveTo>
                    <a:lnTo>
                      <a:pt x="743578" y="0"/>
                    </a:lnTo>
                  </a:path>
                </a:pathLst>
              </a:custGeom>
              <a:noFill/>
              <a:ln w="412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7" name="Vrije vorm 54">
                <a:extLst>
                  <a:ext uri="{FF2B5EF4-FFF2-40B4-BE49-F238E27FC236}">
                    <a16:creationId xmlns:a16="http://schemas.microsoft.com/office/drawing/2014/main" id="{7F322A01-EC19-5C42-6BB9-AEF75D7D9A50}"/>
                  </a:ext>
                </a:extLst>
              </p:cNvPr>
              <p:cNvSpPr/>
              <p:nvPr/>
            </p:nvSpPr>
            <p:spPr>
              <a:xfrm>
                <a:off x="1872000" y="5085224"/>
                <a:ext cx="792000" cy="0"/>
              </a:xfrm>
              <a:custGeom>
                <a:avLst/>
                <a:gdLst>
                  <a:gd name="connsiteX0" fmla="*/ 0 w 743578"/>
                  <a:gd name="connsiteY0" fmla="*/ 0 h 0"/>
                  <a:gd name="connsiteX1" fmla="*/ 743578 w 743578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3578">
                    <a:moveTo>
                      <a:pt x="0" y="0"/>
                    </a:moveTo>
                    <a:lnTo>
                      <a:pt x="743578" y="0"/>
                    </a:lnTo>
                  </a:path>
                </a:pathLst>
              </a:custGeom>
              <a:noFill/>
              <a:ln w="412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8" name="Vrije vorm 55">
                <a:extLst>
                  <a:ext uri="{FF2B5EF4-FFF2-40B4-BE49-F238E27FC236}">
                    <a16:creationId xmlns:a16="http://schemas.microsoft.com/office/drawing/2014/main" id="{477DA3C6-E47F-A6DC-6C41-EF1CE1C2527E}"/>
                  </a:ext>
                </a:extLst>
              </p:cNvPr>
              <p:cNvSpPr/>
              <p:nvPr/>
            </p:nvSpPr>
            <p:spPr>
              <a:xfrm>
                <a:off x="1872000" y="5265224"/>
                <a:ext cx="792000" cy="0"/>
              </a:xfrm>
              <a:custGeom>
                <a:avLst/>
                <a:gdLst>
                  <a:gd name="connsiteX0" fmla="*/ 0 w 743578"/>
                  <a:gd name="connsiteY0" fmla="*/ 0 h 0"/>
                  <a:gd name="connsiteX1" fmla="*/ 743578 w 743578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3578">
                    <a:moveTo>
                      <a:pt x="0" y="0"/>
                    </a:moveTo>
                    <a:lnTo>
                      <a:pt x="743578" y="0"/>
                    </a:lnTo>
                  </a:path>
                </a:pathLst>
              </a:custGeom>
              <a:noFill/>
              <a:ln w="412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9" name="Vrije vorm 56">
                <a:extLst>
                  <a:ext uri="{FF2B5EF4-FFF2-40B4-BE49-F238E27FC236}">
                    <a16:creationId xmlns:a16="http://schemas.microsoft.com/office/drawing/2014/main" id="{2D4C4168-0AF5-FC65-D059-28AAEACC3834}"/>
                  </a:ext>
                </a:extLst>
              </p:cNvPr>
              <p:cNvSpPr/>
              <p:nvPr/>
            </p:nvSpPr>
            <p:spPr>
              <a:xfrm>
                <a:off x="1872000" y="5445224"/>
                <a:ext cx="792000" cy="0"/>
              </a:xfrm>
              <a:custGeom>
                <a:avLst/>
                <a:gdLst>
                  <a:gd name="connsiteX0" fmla="*/ 0 w 743578"/>
                  <a:gd name="connsiteY0" fmla="*/ 0 h 0"/>
                  <a:gd name="connsiteX1" fmla="*/ 743578 w 743578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3578">
                    <a:moveTo>
                      <a:pt x="0" y="0"/>
                    </a:moveTo>
                    <a:lnTo>
                      <a:pt x="743578" y="0"/>
                    </a:lnTo>
                  </a:path>
                </a:pathLst>
              </a:custGeom>
              <a:noFill/>
              <a:ln w="412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20" name="Groep 19">
              <a:extLst>
                <a:ext uri="{FF2B5EF4-FFF2-40B4-BE49-F238E27FC236}">
                  <a16:creationId xmlns:a16="http://schemas.microsoft.com/office/drawing/2014/main" id="{08899FB7-DC39-027F-9E03-C07D87DCDD07}"/>
                </a:ext>
              </a:extLst>
            </p:cNvPr>
            <p:cNvGrpSpPr/>
            <p:nvPr/>
          </p:nvGrpSpPr>
          <p:grpSpPr>
            <a:xfrm>
              <a:off x="5993530" y="4023376"/>
              <a:ext cx="1003474" cy="1311717"/>
              <a:chOff x="1542962" y="4187444"/>
              <a:chExt cx="1131500" cy="1479069"/>
            </a:xfrm>
          </p:grpSpPr>
          <p:sp>
            <p:nvSpPr>
              <p:cNvPr id="21" name="Rechthoek 20">
                <a:extLst>
                  <a:ext uri="{FF2B5EF4-FFF2-40B4-BE49-F238E27FC236}">
                    <a16:creationId xmlns:a16="http://schemas.microsoft.com/office/drawing/2014/main" id="{BF972686-857E-71AA-26AC-57428199A950}"/>
                  </a:ext>
                </a:extLst>
              </p:cNvPr>
              <p:cNvSpPr/>
              <p:nvPr/>
            </p:nvSpPr>
            <p:spPr>
              <a:xfrm>
                <a:off x="1542962" y="4187444"/>
                <a:ext cx="1131500" cy="1479069"/>
              </a:xfrm>
              <a:prstGeom prst="rect">
                <a:avLst/>
              </a:prstGeom>
              <a:solidFill>
                <a:schemeClr val="bg1"/>
              </a:solidFill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2" name="Vrije vorm 43">
                <a:extLst>
                  <a:ext uri="{FF2B5EF4-FFF2-40B4-BE49-F238E27FC236}">
                    <a16:creationId xmlns:a16="http://schemas.microsoft.com/office/drawing/2014/main" id="{A1589B1A-4D71-3DA4-9376-BD389D15F2C6}"/>
                  </a:ext>
                </a:extLst>
              </p:cNvPr>
              <p:cNvSpPr/>
              <p:nvPr/>
            </p:nvSpPr>
            <p:spPr>
              <a:xfrm>
                <a:off x="1726805" y="4402611"/>
                <a:ext cx="792000" cy="0"/>
              </a:xfrm>
              <a:custGeom>
                <a:avLst/>
                <a:gdLst>
                  <a:gd name="connsiteX0" fmla="*/ 0 w 743578"/>
                  <a:gd name="connsiteY0" fmla="*/ 0 h 0"/>
                  <a:gd name="connsiteX1" fmla="*/ 743578 w 743578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3578">
                    <a:moveTo>
                      <a:pt x="0" y="0"/>
                    </a:moveTo>
                    <a:lnTo>
                      <a:pt x="743578" y="0"/>
                    </a:lnTo>
                  </a:path>
                </a:pathLst>
              </a:custGeom>
              <a:noFill/>
              <a:ln w="412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3" name="Vrije vorm 44">
                <a:extLst>
                  <a:ext uri="{FF2B5EF4-FFF2-40B4-BE49-F238E27FC236}">
                    <a16:creationId xmlns:a16="http://schemas.microsoft.com/office/drawing/2014/main" id="{22322650-1291-68A8-8D80-DE086969BCE9}"/>
                  </a:ext>
                </a:extLst>
              </p:cNvPr>
              <p:cNvSpPr/>
              <p:nvPr/>
            </p:nvSpPr>
            <p:spPr>
              <a:xfrm>
                <a:off x="1726805" y="4582611"/>
                <a:ext cx="792000" cy="0"/>
              </a:xfrm>
              <a:custGeom>
                <a:avLst/>
                <a:gdLst>
                  <a:gd name="connsiteX0" fmla="*/ 0 w 743578"/>
                  <a:gd name="connsiteY0" fmla="*/ 0 h 0"/>
                  <a:gd name="connsiteX1" fmla="*/ 743578 w 743578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3578">
                    <a:moveTo>
                      <a:pt x="0" y="0"/>
                    </a:moveTo>
                    <a:lnTo>
                      <a:pt x="743578" y="0"/>
                    </a:lnTo>
                  </a:path>
                </a:pathLst>
              </a:custGeom>
              <a:noFill/>
              <a:ln w="412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4" name="Vrije vorm 45">
                <a:extLst>
                  <a:ext uri="{FF2B5EF4-FFF2-40B4-BE49-F238E27FC236}">
                    <a16:creationId xmlns:a16="http://schemas.microsoft.com/office/drawing/2014/main" id="{773B093A-6996-F21A-00C1-6C01A6E8E7EC}"/>
                  </a:ext>
                </a:extLst>
              </p:cNvPr>
              <p:cNvSpPr/>
              <p:nvPr/>
            </p:nvSpPr>
            <p:spPr>
              <a:xfrm>
                <a:off x="1726805" y="4762611"/>
                <a:ext cx="792000" cy="0"/>
              </a:xfrm>
              <a:custGeom>
                <a:avLst/>
                <a:gdLst>
                  <a:gd name="connsiteX0" fmla="*/ 0 w 743578"/>
                  <a:gd name="connsiteY0" fmla="*/ 0 h 0"/>
                  <a:gd name="connsiteX1" fmla="*/ 743578 w 743578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3578">
                    <a:moveTo>
                      <a:pt x="0" y="0"/>
                    </a:moveTo>
                    <a:lnTo>
                      <a:pt x="743578" y="0"/>
                    </a:lnTo>
                  </a:path>
                </a:pathLst>
              </a:custGeom>
              <a:noFill/>
              <a:ln w="412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5" name="Vrije vorm 46">
                <a:extLst>
                  <a:ext uri="{FF2B5EF4-FFF2-40B4-BE49-F238E27FC236}">
                    <a16:creationId xmlns:a16="http://schemas.microsoft.com/office/drawing/2014/main" id="{B7FAD1EB-8B84-1F35-6DAC-0BBCCECD31A1}"/>
                  </a:ext>
                </a:extLst>
              </p:cNvPr>
              <p:cNvSpPr/>
              <p:nvPr/>
            </p:nvSpPr>
            <p:spPr>
              <a:xfrm>
                <a:off x="1726805" y="4942611"/>
                <a:ext cx="792000" cy="0"/>
              </a:xfrm>
              <a:custGeom>
                <a:avLst/>
                <a:gdLst>
                  <a:gd name="connsiteX0" fmla="*/ 0 w 743578"/>
                  <a:gd name="connsiteY0" fmla="*/ 0 h 0"/>
                  <a:gd name="connsiteX1" fmla="*/ 743578 w 743578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3578">
                    <a:moveTo>
                      <a:pt x="0" y="0"/>
                    </a:moveTo>
                    <a:lnTo>
                      <a:pt x="743578" y="0"/>
                    </a:lnTo>
                  </a:path>
                </a:pathLst>
              </a:custGeom>
              <a:noFill/>
              <a:ln w="412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6" name="Vrije vorm 47">
                <a:extLst>
                  <a:ext uri="{FF2B5EF4-FFF2-40B4-BE49-F238E27FC236}">
                    <a16:creationId xmlns:a16="http://schemas.microsoft.com/office/drawing/2014/main" id="{CEE89051-6D82-2CE3-03EF-F575C3C10F47}"/>
                  </a:ext>
                </a:extLst>
              </p:cNvPr>
              <p:cNvSpPr/>
              <p:nvPr/>
            </p:nvSpPr>
            <p:spPr>
              <a:xfrm>
                <a:off x="1726805" y="5122611"/>
                <a:ext cx="792000" cy="0"/>
              </a:xfrm>
              <a:custGeom>
                <a:avLst/>
                <a:gdLst>
                  <a:gd name="connsiteX0" fmla="*/ 0 w 743578"/>
                  <a:gd name="connsiteY0" fmla="*/ 0 h 0"/>
                  <a:gd name="connsiteX1" fmla="*/ 743578 w 743578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3578">
                    <a:moveTo>
                      <a:pt x="0" y="0"/>
                    </a:moveTo>
                    <a:lnTo>
                      <a:pt x="743578" y="0"/>
                    </a:lnTo>
                  </a:path>
                </a:pathLst>
              </a:custGeom>
              <a:noFill/>
              <a:ln w="412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1" name="Vrije vorm 48">
                <a:extLst>
                  <a:ext uri="{FF2B5EF4-FFF2-40B4-BE49-F238E27FC236}">
                    <a16:creationId xmlns:a16="http://schemas.microsoft.com/office/drawing/2014/main" id="{53F30F19-FA5E-5482-BDC3-3B6629FD64AE}"/>
                  </a:ext>
                </a:extLst>
              </p:cNvPr>
              <p:cNvSpPr/>
              <p:nvPr/>
            </p:nvSpPr>
            <p:spPr>
              <a:xfrm>
                <a:off x="1726805" y="5302611"/>
                <a:ext cx="792000" cy="0"/>
              </a:xfrm>
              <a:custGeom>
                <a:avLst/>
                <a:gdLst>
                  <a:gd name="connsiteX0" fmla="*/ 0 w 743578"/>
                  <a:gd name="connsiteY0" fmla="*/ 0 h 0"/>
                  <a:gd name="connsiteX1" fmla="*/ 743578 w 743578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3578">
                    <a:moveTo>
                      <a:pt x="0" y="0"/>
                    </a:moveTo>
                    <a:lnTo>
                      <a:pt x="743578" y="0"/>
                    </a:lnTo>
                  </a:path>
                </a:pathLst>
              </a:custGeom>
              <a:noFill/>
              <a:ln w="412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40" name="Groep 39">
              <a:extLst>
                <a:ext uri="{FF2B5EF4-FFF2-40B4-BE49-F238E27FC236}">
                  <a16:creationId xmlns:a16="http://schemas.microsoft.com/office/drawing/2014/main" id="{A0410698-BD97-2CFF-A2D7-362452AA84AB}"/>
                </a:ext>
              </a:extLst>
            </p:cNvPr>
            <p:cNvGrpSpPr/>
            <p:nvPr/>
          </p:nvGrpSpPr>
          <p:grpSpPr>
            <a:xfrm>
              <a:off x="7456958" y="4875447"/>
              <a:ext cx="1003474" cy="1311717"/>
              <a:chOff x="1778578" y="4057939"/>
              <a:chExt cx="1131500" cy="1479069"/>
            </a:xfrm>
          </p:grpSpPr>
          <p:sp>
            <p:nvSpPr>
              <p:cNvPr id="41" name="Rechthoek 40">
                <a:extLst>
                  <a:ext uri="{FF2B5EF4-FFF2-40B4-BE49-F238E27FC236}">
                    <a16:creationId xmlns:a16="http://schemas.microsoft.com/office/drawing/2014/main" id="{C07B026D-471A-34A6-7372-84AF65705F44}"/>
                  </a:ext>
                </a:extLst>
              </p:cNvPr>
              <p:cNvSpPr/>
              <p:nvPr/>
            </p:nvSpPr>
            <p:spPr>
              <a:xfrm>
                <a:off x="1778578" y="4057939"/>
                <a:ext cx="1131500" cy="1479069"/>
              </a:xfrm>
              <a:prstGeom prst="rect">
                <a:avLst/>
              </a:prstGeom>
              <a:solidFill>
                <a:schemeClr val="bg1"/>
              </a:solidFill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2" name="Vrije vorm 59">
                <a:extLst>
                  <a:ext uri="{FF2B5EF4-FFF2-40B4-BE49-F238E27FC236}">
                    <a16:creationId xmlns:a16="http://schemas.microsoft.com/office/drawing/2014/main" id="{59AA23D9-3FDE-CBFC-8561-E12EFF4CE1E2}"/>
                  </a:ext>
                </a:extLst>
              </p:cNvPr>
              <p:cNvSpPr/>
              <p:nvPr/>
            </p:nvSpPr>
            <p:spPr>
              <a:xfrm>
                <a:off x="1948328" y="4324395"/>
                <a:ext cx="792000" cy="0"/>
              </a:xfrm>
              <a:custGeom>
                <a:avLst/>
                <a:gdLst>
                  <a:gd name="connsiteX0" fmla="*/ 0 w 743578"/>
                  <a:gd name="connsiteY0" fmla="*/ 0 h 0"/>
                  <a:gd name="connsiteX1" fmla="*/ 743578 w 743578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3578">
                    <a:moveTo>
                      <a:pt x="0" y="0"/>
                    </a:moveTo>
                    <a:lnTo>
                      <a:pt x="743578" y="0"/>
                    </a:lnTo>
                  </a:path>
                </a:pathLst>
              </a:custGeom>
              <a:noFill/>
              <a:ln w="412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6" name="Vrije vorm 60">
                <a:extLst>
                  <a:ext uri="{FF2B5EF4-FFF2-40B4-BE49-F238E27FC236}">
                    <a16:creationId xmlns:a16="http://schemas.microsoft.com/office/drawing/2014/main" id="{D310B42B-E157-31B5-EA71-AABC557DB7C2}"/>
                  </a:ext>
                </a:extLst>
              </p:cNvPr>
              <p:cNvSpPr/>
              <p:nvPr/>
            </p:nvSpPr>
            <p:spPr>
              <a:xfrm>
                <a:off x="1948328" y="4504395"/>
                <a:ext cx="792000" cy="0"/>
              </a:xfrm>
              <a:custGeom>
                <a:avLst/>
                <a:gdLst>
                  <a:gd name="connsiteX0" fmla="*/ 0 w 743578"/>
                  <a:gd name="connsiteY0" fmla="*/ 0 h 0"/>
                  <a:gd name="connsiteX1" fmla="*/ 743578 w 743578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3578">
                    <a:moveTo>
                      <a:pt x="0" y="0"/>
                    </a:moveTo>
                    <a:lnTo>
                      <a:pt x="743578" y="0"/>
                    </a:lnTo>
                  </a:path>
                </a:pathLst>
              </a:custGeom>
              <a:noFill/>
              <a:ln w="412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7" name="Vrije vorm 61">
                <a:extLst>
                  <a:ext uri="{FF2B5EF4-FFF2-40B4-BE49-F238E27FC236}">
                    <a16:creationId xmlns:a16="http://schemas.microsoft.com/office/drawing/2014/main" id="{160DEDD2-B2C0-F2BD-5C4C-380D4169F4EB}"/>
                  </a:ext>
                </a:extLst>
              </p:cNvPr>
              <p:cNvSpPr/>
              <p:nvPr/>
            </p:nvSpPr>
            <p:spPr>
              <a:xfrm>
                <a:off x="1948328" y="4684395"/>
                <a:ext cx="792000" cy="0"/>
              </a:xfrm>
              <a:custGeom>
                <a:avLst/>
                <a:gdLst>
                  <a:gd name="connsiteX0" fmla="*/ 0 w 743578"/>
                  <a:gd name="connsiteY0" fmla="*/ 0 h 0"/>
                  <a:gd name="connsiteX1" fmla="*/ 743578 w 743578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3578">
                    <a:moveTo>
                      <a:pt x="0" y="0"/>
                    </a:moveTo>
                    <a:lnTo>
                      <a:pt x="743578" y="0"/>
                    </a:lnTo>
                  </a:path>
                </a:pathLst>
              </a:custGeom>
              <a:noFill/>
              <a:ln w="412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8" name="Vrije vorm 62">
                <a:extLst>
                  <a:ext uri="{FF2B5EF4-FFF2-40B4-BE49-F238E27FC236}">
                    <a16:creationId xmlns:a16="http://schemas.microsoft.com/office/drawing/2014/main" id="{6E545CE1-246A-D6A3-2731-E0B6B4FD8C73}"/>
                  </a:ext>
                </a:extLst>
              </p:cNvPr>
              <p:cNvSpPr/>
              <p:nvPr/>
            </p:nvSpPr>
            <p:spPr>
              <a:xfrm>
                <a:off x="1948328" y="4864395"/>
                <a:ext cx="792000" cy="0"/>
              </a:xfrm>
              <a:custGeom>
                <a:avLst/>
                <a:gdLst>
                  <a:gd name="connsiteX0" fmla="*/ 0 w 743578"/>
                  <a:gd name="connsiteY0" fmla="*/ 0 h 0"/>
                  <a:gd name="connsiteX1" fmla="*/ 743578 w 743578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3578">
                    <a:moveTo>
                      <a:pt x="0" y="0"/>
                    </a:moveTo>
                    <a:lnTo>
                      <a:pt x="743578" y="0"/>
                    </a:lnTo>
                  </a:path>
                </a:pathLst>
              </a:custGeom>
              <a:noFill/>
              <a:ln w="412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1" name="Vrije vorm 63">
                <a:extLst>
                  <a:ext uri="{FF2B5EF4-FFF2-40B4-BE49-F238E27FC236}">
                    <a16:creationId xmlns:a16="http://schemas.microsoft.com/office/drawing/2014/main" id="{A090F33F-0C28-0942-A452-BFB1C74AB2EB}"/>
                  </a:ext>
                </a:extLst>
              </p:cNvPr>
              <p:cNvSpPr/>
              <p:nvPr/>
            </p:nvSpPr>
            <p:spPr>
              <a:xfrm>
                <a:off x="1948328" y="5044395"/>
                <a:ext cx="792000" cy="0"/>
              </a:xfrm>
              <a:custGeom>
                <a:avLst/>
                <a:gdLst>
                  <a:gd name="connsiteX0" fmla="*/ 0 w 743578"/>
                  <a:gd name="connsiteY0" fmla="*/ 0 h 0"/>
                  <a:gd name="connsiteX1" fmla="*/ 743578 w 743578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3578">
                    <a:moveTo>
                      <a:pt x="0" y="0"/>
                    </a:moveTo>
                    <a:lnTo>
                      <a:pt x="743578" y="0"/>
                    </a:lnTo>
                  </a:path>
                </a:pathLst>
              </a:custGeom>
              <a:noFill/>
              <a:ln w="412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3" name="Vrije vorm 64">
                <a:extLst>
                  <a:ext uri="{FF2B5EF4-FFF2-40B4-BE49-F238E27FC236}">
                    <a16:creationId xmlns:a16="http://schemas.microsoft.com/office/drawing/2014/main" id="{7A2AEA81-CF2B-F2F7-3BC8-E4E42309B6D5}"/>
                  </a:ext>
                </a:extLst>
              </p:cNvPr>
              <p:cNvSpPr/>
              <p:nvPr/>
            </p:nvSpPr>
            <p:spPr>
              <a:xfrm>
                <a:off x="1948328" y="5224395"/>
                <a:ext cx="792000" cy="0"/>
              </a:xfrm>
              <a:custGeom>
                <a:avLst/>
                <a:gdLst>
                  <a:gd name="connsiteX0" fmla="*/ 0 w 743578"/>
                  <a:gd name="connsiteY0" fmla="*/ 0 h 0"/>
                  <a:gd name="connsiteX1" fmla="*/ 743578 w 743578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3578">
                    <a:moveTo>
                      <a:pt x="0" y="0"/>
                    </a:moveTo>
                    <a:lnTo>
                      <a:pt x="743578" y="0"/>
                    </a:lnTo>
                  </a:path>
                </a:pathLst>
              </a:custGeom>
              <a:noFill/>
              <a:ln w="412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73" name="Groep 72">
              <a:extLst>
                <a:ext uri="{FF2B5EF4-FFF2-40B4-BE49-F238E27FC236}">
                  <a16:creationId xmlns:a16="http://schemas.microsoft.com/office/drawing/2014/main" id="{63642E5C-0675-6EA8-FEA2-9CB240DD1E06}"/>
                </a:ext>
              </a:extLst>
            </p:cNvPr>
            <p:cNvGrpSpPr/>
            <p:nvPr/>
          </p:nvGrpSpPr>
          <p:grpSpPr>
            <a:xfrm>
              <a:off x="5469076" y="2468605"/>
              <a:ext cx="968108" cy="1284446"/>
              <a:chOff x="4956656" y="2543216"/>
              <a:chExt cx="968108" cy="1284446"/>
            </a:xfrm>
          </p:grpSpPr>
          <p:sp>
            <p:nvSpPr>
              <p:cNvPr id="64" name="PIJL-OMLAAG 27">
                <a:extLst>
                  <a:ext uri="{FF2B5EF4-FFF2-40B4-BE49-F238E27FC236}">
                    <a16:creationId xmlns:a16="http://schemas.microsoft.com/office/drawing/2014/main" id="{6204C880-E183-F76D-B8BF-D8C1D3D3BCDC}"/>
                  </a:ext>
                </a:extLst>
              </p:cNvPr>
              <p:cNvSpPr/>
              <p:nvPr/>
            </p:nvSpPr>
            <p:spPr>
              <a:xfrm>
                <a:off x="5246294" y="2770631"/>
                <a:ext cx="678470" cy="1057031"/>
              </a:xfrm>
              <a:prstGeom prst="downArrow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2" name="Rechthoek 71">
                <a:extLst>
                  <a:ext uri="{FF2B5EF4-FFF2-40B4-BE49-F238E27FC236}">
                    <a16:creationId xmlns:a16="http://schemas.microsoft.com/office/drawing/2014/main" id="{9DC538FF-CA27-04D2-CE81-92F36A7960A2}"/>
                  </a:ext>
                </a:extLst>
              </p:cNvPr>
              <p:cNvSpPr/>
              <p:nvPr/>
            </p:nvSpPr>
            <p:spPr>
              <a:xfrm>
                <a:off x="4956656" y="2543216"/>
                <a:ext cx="799101" cy="288000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</p:grpSp>
      <p:grpSp>
        <p:nvGrpSpPr>
          <p:cNvPr id="58" name="Groep 57">
            <a:extLst>
              <a:ext uri="{FF2B5EF4-FFF2-40B4-BE49-F238E27FC236}">
                <a16:creationId xmlns:a16="http://schemas.microsoft.com/office/drawing/2014/main" id="{0BB9F4A1-4835-B3F8-7A31-56FBBE55D517}"/>
              </a:ext>
            </a:extLst>
          </p:cNvPr>
          <p:cNvGrpSpPr/>
          <p:nvPr/>
        </p:nvGrpSpPr>
        <p:grpSpPr>
          <a:xfrm>
            <a:off x="3912886" y="861697"/>
            <a:ext cx="1919662" cy="2639723"/>
            <a:chOff x="3331448" y="819386"/>
            <a:chExt cx="2099650" cy="2988718"/>
          </a:xfrm>
        </p:grpSpPr>
        <p:sp>
          <p:nvSpPr>
            <p:cNvPr id="59" name="Tekstvak 58">
              <a:extLst>
                <a:ext uri="{FF2B5EF4-FFF2-40B4-BE49-F238E27FC236}">
                  <a16:creationId xmlns:a16="http://schemas.microsoft.com/office/drawing/2014/main" id="{179B927A-C554-D94B-9B39-8FFCDAA41676}"/>
                </a:ext>
              </a:extLst>
            </p:cNvPr>
            <p:cNvSpPr txBox="1"/>
            <p:nvPr/>
          </p:nvSpPr>
          <p:spPr>
            <a:xfrm>
              <a:off x="3515659" y="3320250"/>
              <a:ext cx="1915439" cy="4878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200" b="1" dirty="0">
                  <a:solidFill>
                    <a:srgbClr val="FF0000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Ministers</a:t>
              </a:r>
              <a:endParaRPr lang="en-US" sz="2200" b="1" dirty="0">
                <a:solidFill>
                  <a:srgbClr val="FF0000"/>
                </a:solidFill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pic>
          <p:nvPicPr>
            <p:cNvPr id="60" name="Afbeelding 59">
              <a:extLst>
                <a:ext uri="{FF2B5EF4-FFF2-40B4-BE49-F238E27FC236}">
                  <a16:creationId xmlns:a16="http://schemas.microsoft.com/office/drawing/2014/main" id="{6E878C00-1BBD-51FE-4104-B371DD55E68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31448" y="819386"/>
              <a:ext cx="2079641" cy="2028151"/>
            </a:xfrm>
            <a:prstGeom prst="rect">
              <a:avLst/>
            </a:prstGeom>
          </p:spPr>
        </p:pic>
        <p:pic>
          <p:nvPicPr>
            <p:cNvPr id="61" name="Afbeelding 60" descr="Afbeelding met rood, ontwerp, illustratie, kunst&#10;&#10;Automatisch gegenereerde beschrijving">
              <a:extLst>
                <a:ext uri="{FF2B5EF4-FFF2-40B4-BE49-F238E27FC236}">
                  <a16:creationId xmlns:a16="http://schemas.microsoft.com/office/drawing/2014/main" id="{43C5468C-8E19-8E4B-E2F3-D928B75BBEE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69662" y="1594184"/>
              <a:ext cx="874025" cy="1790894"/>
            </a:xfrm>
            <a:prstGeom prst="rect">
              <a:avLst/>
            </a:prstGeom>
            <a:effectLst>
              <a:glow rad="101600">
                <a:schemeClr val="bg1"/>
              </a:glow>
            </a:effectLst>
          </p:spPr>
        </p:pic>
      </p:grpSp>
      <p:sp>
        <p:nvSpPr>
          <p:cNvPr id="29" name="Tekstvak 28"/>
          <p:cNvSpPr txBox="1"/>
          <p:nvPr/>
        </p:nvSpPr>
        <p:spPr>
          <a:xfrm>
            <a:off x="873519" y="6207695"/>
            <a:ext cx="28385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b="1" dirty="0">
                <a:solidFill>
                  <a:srgbClr val="FF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Tweede Kamer</a:t>
            </a:r>
            <a:endParaRPr lang="en-US" sz="2400" b="1" dirty="0">
              <a:solidFill>
                <a:srgbClr val="FF0000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75" name="Groep 74">
            <a:extLst>
              <a:ext uri="{FF2B5EF4-FFF2-40B4-BE49-F238E27FC236}">
                <a16:creationId xmlns:a16="http://schemas.microsoft.com/office/drawing/2014/main" id="{12712316-BAD3-C6AC-B0FD-2D9283A1C55A}"/>
              </a:ext>
            </a:extLst>
          </p:cNvPr>
          <p:cNvGrpSpPr/>
          <p:nvPr/>
        </p:nvGrpSpPr>
        <p:grpSpPr>
          <a:xfrm>
            <a:off x="3813781" y="3788661"/>
            <a:ext cx="4646651" cy="2581849"/>
            <a:chOff x="3289208" y="3541715"/>
            <a:chExt cx="4646651" cy="2581849"/>
          </a:xfrm>
        </p:grpSpPr>
        <p:sp>
          <p:nvSpPr>
            <p:cNvPr id="28" name="PIJL-OMLAAG 27"/>
            <p:cNvSpPr/>
            <p:nvPr/>
          </p:nvSpPr>
          <p:spPr>
            <a:xfrm rot="16200000">
              <a:off x="3974796" y="4493815"/>
              <a:ext cx="678470" cy="1719254"/>
            </a:xfrm>
            <a:prstGeom prst="downArrow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7" name="Afbeelding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46248" y="3541715"/>
              <a:ext cx="576064" cy="603427"/>
            </a:xfrm>
            <a:prstGeom prst="rect">
              <a:avLst/>
            </a:prstGeom>
          </p:spPr>
        </p:pic>
        <p:pic>
          <p:nvPicPr>
            <p:cNvPr id="8" name="Afbeelding 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1059" y="4513046"/>
              <a:ext cx="604800" cy="604800"/>
            </a:xfrm>
            <a:prstGeom prst="rect">
              <a:avLst/>
            </a:prstGeom>
          </p:spPr>
        </p:pic>
        <p:pic>
          <p:nvPicPr>
            <p:cNvPr id="43" name="Afbeelding 4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06035" y="3939223"/>
              <a:ext cx="576064" cy="603427"/>
            </a:xfrm>
            <a:prstGeom prst="rect">
              <a:avLst/>
            </a:prstGeom>
          </p:spPr>
        </p:pic>
        <p:sp>
          <p:nvSpPr>
            <p:cNvPr id="27" name="Tekstvak 26"/>
            <p:cNvSpPr txBox="1"/>
            <p:nvPr/>
          </p:nvSpPr>
          <p:spPr>
            <a:xfrm>
              <a:off x="3289208" y="5692677"/>
              <a:ext cx="1899077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200" dirty="0">
                  <a:ea typeface="Verdana" panose="020B0604030504040204" pitchFamily="34" charset="0"/>
                  <a:cs typeface="Verdana" panose="020B0604030504040204" pitchFamily="34" charset="0"/>
                </a:rPr>
                <a:t>vóór of tegen</a:t>
              </a:r>
            </a:p>
          </p:txBody>
        </p:sp>
      </p:grpSp>
      <p:grpSp>
        <p:nvGrpSpPr>
          <p:cNvPr id="3" name="Groep 2">
            <a:extLst>
              <a:ext uri="{FF2B5EF4-FFF2-40B4-BE49-F238E27FC236}">
                <a16:creationId xmlns:a16="http://schemas.microsoft.com/office/drawing/2014/main" id="{DAE5F63F-20FA-653B-0193-13136D26DFF9}"/>
              </a:ext>
            </a:extLst>
          </p:cNvPr>
          <p:cNvGrpSpPr/>
          <p:nvPr/>
        </p:nvGrpSpPr>
        <p:grpSpPr>
          <a:xfrm flipH="1">
            <a:off x="873519" y="924229"/>
            <a:ext cx="2190988" cy="1791322"/>
            <a:chOff x="1368000" y="1414612"/>
            <a:chExt cx="5364240" cy="3056669"/>
          </a:xfrm>
        </p:grpSpPr>
        <p:grpSp>
          <p:nvGrpSpPr>
            <p:cNvPr id="5" name="Groep 4">
              <a:extLst>
                <a:ext uri="{FF2B5EF4-FFF2-40B4-BE49-F238E27FC236}">
                  <a16:creationId xmlns:a16="http://schemas.microsoft.com/office/drawing/2014/main" id="{178EE62F-08FB-7ECB-1173-D8D2ABC74EAD}"/>
                </a:ext>
              </a:extLst>
            </p:cNvPr>
            <p:cNvGrpSpPr/>
            <p:nvPr/>
          </p:nvGrpSpPr>
          <p:grpSpPr>
            <a:xfrm>
              <a:off x="1368000" y="1414612"/>
              <a:ext cx="5364240" cy="3056669"/>
              <a:chOff x="1364423" y="1414612"/>
              <a:chExt cx="5900675" cy="3056669"/>
            </a:xfrm>
          </p:grpSpPr>
          <p:sp>
            <p:nvSpPr>
              <p:cNvPr id="52" name="Stroomdiagram: Handmatige bewerking 51">
                <a:extLst>
                  <a:ext uri="{FF2B5EF4-FFF2-40B4-BE49-F238E27FC236}">
                    <a16:creationId xmlns:a16="http://schemas.microsoft.com/office/drawing/2014/main" id="{5551377D-AD14-630F-EB20-8313151E4042}"/>
                  </a:ext>
                </a:extLst>
              </p:cNvPr>
              <p:cNvSpPr/>
              <p:nvPr/>
            </p:nvSpPr>
            <p:spPr>
              <a:xfrm rot="10800000">
                <a:off x="1878890" y="2466000"/>
                <a:ext cx="5357394" cy="530951"/>
              </a:xfrm>
              <a:prstGeom prst="flowChartManualOperation">
                <a:avLst/>
              </a:prstGeom>
              <a:solidFill>
                <a:schemeClr val="tx1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54" name="Rechthoek 53">
                <a:extLst>
                  <a:ext uri="{FF2B5EF4-FFF2-40B4-BE49-F238E27FC236}">
                    <a16:creationId xmlns:a16="http://schemas.microsoft.com/office/drawing/2014/main" id="{421BD10E-42B5-53FA-9C6C-8E7C42E2F246}"/>
                  </a:ext>
                </a:extLst>
              </p:cNvPr>
              <p:cNvSpPr/>
              <p:nvPr/>
            </p:nvSpPr>
            <p:spPr>
              <a:xfrm>
                <a:off x="1907704" y="2996952"/>
                <a:ext cx="5357394" cy="1278142"/>
              </a:xfrm>
              <a:prstGeom prst="rect">
                <a:avLst/>
              </a:prstGeom>
              <a:solidFill>
                <a:schemeClr val="tx1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pic>
            <p:nvPicPr>
              <p:cNvPr id="55" name="Afbeelding 54" descr="Afbeelding met Symmetrie, cirkel, schermopname, ontwerp&#10;&#10;Automatisch gegenereerde beschrijving">
                <a:extLst>
                  <a:ext uri="{FF2B5EF4-FFF2-40B4-BE49-F238E27FC236}">
                    <a16:creationId xmlns:a16="http://schemas.microsoft.com/office/drawing/2014/main" id="{B20AC99D-D3DF-DF39-E63B-0FC24FA8DF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54105" y="1414612"/>
                <a:ext cx="3035790" cy="3056669"/>
              </a:xfrm>
              <a:prstGeom prst="rect">
                <a:avLst/>
              </a:prstGeom>
            </p:spPr>
          </p:pic>
          <p:sp>
            <p:nvSpPr>
              <p:cNvPr id="56" name="Cilinder 55">
                <a:extLst>
                  <a:ext uri="{FF2B5EF4-FFF2-40B4-BE49-F238E27FC236}">
                    <a16:creationId xmlns:a16="http://schemas.microsoft.com/office/drawing/2014/main" id="{38ADF18C-3AEC-8B71-E8AF-73728E6137CC}"/>
                  </a:ext>
                </a:extLst>
              </p:cNvPr>
              <p:cNvSpPr/>
              <p:nvPr/>
            </p:nvSpPr>
            <p:spPr>
              <a:xfrm>
                <a:off x="1512345" y="3461940"/>
                <a:ext cx="574694" cy="901870"/>
              </a:xfrm>
              <a:prstGeom prst="can">
                <a:avLst>
                  <a:gd name="adj" fmla="val 22181"/>
                </a:avLst>
              </a:prstGeom>
              <a:solidFill>
                <a:schemeClr val="tx1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57" name="Gelijkbenige driehoek 56">
                <a:extLst>
                  <a:ext uri="{FF2B5EF4-FFF2-40B4-BE49-F238E27FC236}">
                    <a16:creationId xmlns:a16="http://schemas.microsoft.com/office/drawing/2014/main" id="{A8EF7E14-8E4D-2F47-10C7-495A5B76427D}"/>
                  </a:ext>
                </a:extLst>
              </p:cNvPr>
              <p:cNvSpPr/>
              <p:nvPr/>
            </p:nvSpPr>
            <p:spPr>
              <a:xfrm>
                <a:off x="1364423" y="3329029"/>
                <a:ext cx="861110" cy="289228"/>
              </a:xfrm>
              <a:prstGeom prst="triangle">
                <a:avLst/>
              </a:prstGeom>
              <a:solidFill>
                <a:schemeClr val="tx1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6" name="Stroomdiagram: Uitstel 5">
              <a:extLst>
                <a:ext uri="{FF2B5EF4-FFF2-40B4-BE49-F238E27FC236}">
                  <a16:creationId xmlns:a16="http://schemas.microsoft.com/office/drawing/2014/main" id="{9C105253-AEAC-50D0-4681-23606B38B856}"/>
                </a:ext>
              </a:extLst>
            </p:cNvPr>
            <p:cNvSpPr/>
            <p:nvPr/>
          </p:nvSpPr>
          <p:spPr>
            <a:xfrm rot="16200000">
              <a:off x="1581910" y="3756266"/>
              <a:ext cx="261846" cy="163643"/>
            </a:xfrm>
            <a:prstGeom prst="flowChartDelay">
              <a:avLst/>
            </a:prstGeom>
            <a:solidFill>
              <a:schemeClr val="bg1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grpSp>
          <p:nvGrpSpPr>
            <p:cNvPr id="10" name="Groep 9">
              <a:extLst>
                <a:ext uri="{FF2B5EF4-FFF2-40B4-BE49-F238E27FC236}">
                  <a16:creationId xmlns:a16="http://schemas.microsoft.com/office/drawing/2014/main" id="{4EA9F793-B598-27A9-27B4-5FC2D841DCDA}"/>
                </a:ext>
              </a:extLst>
            </p:cNvPr>
            <p:cNvGrpSpPr/>
            <p:nvPr/>
          </p:nvGrpSpPr>
          <p:grpSpPr>
            <a:xfrm>
              <a:off x="2126040" y="3166858"/>
              <a:ext cx="789776" cy="910214"/>
              <a:chOff x="2056689" y="3096813"/>
              <a:chExt cx="789776" cy="910214"/>
            </a:xfrm>
          </p:grpSpPr>
          <p:sp>
            <p:nvSpPr>
              <p:cNvPr id="44" name="Stroomdiagram: Uitstel 43">
                <a:extLst>
                  <a:ext uri="{FF2B5EF4-FFF2-40B4-BE49-F238E27FC236}">
                    <a16:creationId xmlns:a16="http://schemas.microsoft.com/office/drawing/2014/main" id="{06C01601-3CD8-9623-B1B2-726A0BDF40AD}"/>
                  </a:ext>
                </a:extLst>
              </p:cNvPr>
              <p:cNvSpPr/>
              <p:nvPr/>
            </p:nvSpPr>
            <p:spPr>
              <a:xfrm rot="16200000">
                <a:off x="2037952" y="3115551"/>
                <a:ext cx="365126" cy="327652"/>
              </a:xfrm>
              <a:prstGeom prst="flowChartDelay">
                <a:avLst/>
              </a:prstGeom>
              <a:solidFill>
                <a:schemeClr val="bg1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45" name="Stroomdiagram: Uitstel 44">
                <a:extLst>
                  <a:ext uri="{FF2B5EF4-FFF2-40B4-BE49-F238E27FC236}">
                    <a16:creationId xmlns:a16="http://schemas.microsoft.com/office/drawing/2014/main" id="{28D768CE-3ADF-2497-D14F-60FD33643E84}"/>
                  </a:ext>
                </a:extLst>
              </p:cNvPr>
              <p:cNvSpPr/>
              <p:nvPr/>
            </p:nvSpPr>
            <p:spPr>
              <a:xfrm rot="16200000">
                <a:off x="2500076" y="3115550"/>
                <a:ext cx="365126" cy="327652"/>
              </a:xfrm>
              <a:prstGeom prst="flowChartDelay">
                <a:avLst/>
              </a:prstGeom>
              <a:solidFill>
                <a:schemeClr val="bg1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49" name="Stroomdiagram: Uitstel 48">
                <a:extLst>
                  <a:ext uri="{FF2B5EF4-FFF2-40B4-BE49-F238E27FC236}">
                    <a16:creationId xmlns:a16="http://schemas.microsoft.com/office/drawing/2014/main" id="{EB12A84B-8FF4-C9DB-C25F-827FDAD9750B}"/>
                  </a:ext>
                </a:extLst>
              </p:cNvPr>
              <p:cNvSpPr/>
              <p:nvPr/>
            </p:nvSpPr>
            <p:spPr>
              <a:xfrm rot="16200000">
                <a:off x="2038519" y="3660638"/>
                <a:ext cx="365126" cy="327652"/>
              </a:xfrm>
              <a:prstGeom prst="flowChartDelay">
                <a:avLst/>
              </a:prstGeom>
              <a:solidFill>
                <a:schemeClr val="bg1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50" name="Stroomdiagram: Uitstel 49">
                <a:extLst>
                  <a:ext uri="{FF2B5EF4-FFF2-40B4-BE49-F238E27FC236}">
                    <a16:creationId xmlns:a16="http://schemas.microsoft.com/office/drawing/2014/main" id="{82A53158-9EDB-B137-D2E9-6EFF16EDB0A3}"/>
                  </a:ext>
                </a:extLst>
              </p:cNvPr>
              <p:cNvSpPr/>
              <p:nvPr/>
            </p:nvSpPr>
            <p:spPr>
              <a:xfrm rot="16200000">
                <a:off x="2497488" y="3660638"/>
                <a:ext cx="365126" cy="327652"/>
              </a:xfrm>
              <a:prstGeom prst="flowChartDelay">
                <a:avLst/>
              </a:prstGeom>
              <a:solidFill>
                <a:schemeClr val="bg1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11" name="Groep 10">
              <a:extLst>
                <a:ext uri="{FF2B5EF4-FFF2-40B4-BE49-F238E27FC236}">
                  <a16:creationId xmlns:a16="http://schemas.microsoft.com/office/drawing/2014/main" id="{8CAC1C83-8F57-E73C-515C-BE44FF84C66F}"/>
                </a:ext>
              </a:extLst>
            </p:cNvPr>
            <p:cNvGrpSpPr/>
            <p:nvPr/>
          </p:nvGrpSpPr>
          <p:grpSpPr>
            <a:xfrm>
              <a:off x="5580112" y="3212976"/>
              <a:ext cx="789776" cy="910214"/>
              <a:chOff x="2056689" y="3096813"/>
              <a:chExt cx="789776" cy="910214"/>
            </a:xfrm>
          </p:grpSpPr>
          <p:sp>
            <p:nvSpPr>
              <p:cNvPr id="12" name="Stroomdiagram: Uitstel 11">
                <a:extLst>
                  <a:ext uri="{FF2B5EF4-FFF2-40B4-BE49-F238E27FC236}">
                    <a16:creationId xmlns:a16="http://schemas.microsoft.com/office/drawing/2014/main" id="{B86C86BE-3AEB-D86B-E310-7804FE58533C}"/>
                  </a:ext>
                </a:extLst>
              </p:cNvPr>
              <p:cNvSpPr/>
              <p:nvPr/>
            </p:nvSpPr>
            <p:spPr>
              <a:xfrm rot="16200000">
                <a:off x="2037952" y="3115551"/>
                <a:ext cx="365126" cy="327652"/>
              </a:xfrm>
              <a:prstGeom prst="flowChartDelay">
                <a:avLst/>
              </a:prstGeom>
              <a:solidFill>
                <a:schemeClr val="bg1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3" name="Stroomdiagram: Uitstel 12">
                <a:extLst>
                  <a:ext uri="{FF2B5EF4-FFF2-40B4-BE49-F238E27FC236}">
                    <a16:creationId xmlns:a16="http://schemas.microsoft.com/office/drawing/2014/main" id="{468FA595-B829-5A2A-D006-4D76BAE57C52}"/>
                  </a:ext>
                </a:extLst>
              </p:cNvPr>
              <p:cNvSpPr/>
              <p:nvPr/>
            </p:nvSpPr>
            <p:spPr>
              <a:xfrm rot="16200000">
                <a:off x="2500076" y="3115550"/>
                <a:ext cx="365126" cy="327652"/>
              </a:xfrm>
              <a:prstGeom prst="flowChartDelay">
                <a:avLst/>
              </a:prstGeom>
              <a:solidFill>
                <a:schemeClr val="bg1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8" name="Stroomdiagram: Uitstel 17">
                <a:extLst>
                  <a:ext uri="{FF2B5EF4-FFF2-40B4-BE49-F238E27FC236}">
                    <a16:creationId xmlns:a16="http://schemas.microsoft.com/office/drawing/2014/main" id="{BB8AB1B1-2223-6012-1257-0512FEC8CF0B}"/>
                  </a:ext>
                </a:extLst>
              </p:cNvPr>
              <p:cNvSpPr/>
              <p:nvPr/>
            </p:nvSpPr>
            <p:spPr>
              <a:xfrm rot="16200000">
                <a:off x="2038519" y="3660638"/>
                <a:ext cx="365126" cy="327652"/>
              </a:xfrm>
              <a:prstGeom prst="flowChartDelay">
                <a:avLst/>
              </a:prstGeom>
              <a:solidFill>
                <a:schemeClr val="bg1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9" name="Stroomdiagram: Uitstel 18">
                <a:extLst>
                  <a:ext uri="{FF2B5EF4-FFF2-40B4-BE49-F238E27FC236}">
                    <a16:creationId xmlns:a16="http://schemas.microsoft.com/office/drawing/2014/main" id="{4803EACC-1AEF-AC1C-EEDC-3F8163569972}"/>
                  </a:ext>
                </a:extLst>
              </p:cNvPr>
              <p:cNvSpPr/>
              <p:nvPr/>
            </p:nvSpPr>
            <p:spPr>
              <a:xfrm rot="16200000">
                <a:off x="2497488" y="3660638"/>
                <a:ext cx="365126" cy="327652"/>
              </a:xfrm>
              <a:prstGeom prst="flowChartDelay">
                <a:avLst/>
              </a:prstGeom>
              <a:solidFill>
                <a:schemeClr val="bg1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</p:grpSp>
      <p:pic>
        <p:nvPicPr>
          <p:cNvPr id="67" name="Afbeelding 66" descr="Afbeelding met zwart-wit, kunst&#10;&#10;Automatisch gegenereerde beschrijving">
            <a:extLst>
              <a:ext uri="{FF2B5EF4-FFF2-40B4-BE49-F238E27FC236}">
                <a16:creationId xmlns:a16="http://schemas.microsoft.com/office/drawing/2014/main" id="{BEF3362C-A906-12B4-5795-C471A73022B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240" y="3980577"/>
            <a:ext cx="3069838" cy="2227118"/>
          </a:xfrm>
          <a:prstGeom prst="rect">
            <a:avLst/>
          </a:prstGeom>
        </p:spPr>
      </p:pic>
      <p:grpSp>
        <p:nvGrpSpPr>
          <p:cNvPr id="74" name="Groep 73">
            <a:extLst>
              <a:ext uri="{FF2B5EF4-FFF2-40B4-BE49-F238E27FC236}">
                <a16:creationId xmlns:a16="http://schemas.microsoft.com/office/drawing/2014/main" id="{88C162FC-93DC-F6F7-93C5-413F8D4E7370}"/>
              </a:ext>
            </a:extLst>
          </p:cNvPr>
          <p:cNvGrpSpPr/>
          <p:nvPr/>
        </p:nvGrpSpPr>
        <p:grpSpPr>
          <a:xfrm>
            <a:off x="3871790" y="3911020"/>
            <a:ext cx="1899077" cy="1318180"/>
            <a:chOff x="3347217" y="3619032"/>
            <a:chExt cx="1899077" cy="1318180"/>
          </a:xfrm>
        </p:grpSpPr>
        <p:sp>
          <p:nvSpPr>
            <p:cNvPr id="63" name="PIJL-OMLAAG 27">
              <a:extLst>
                <a:ext uri="{FF2B5EF4-FFF2-40B4-BE49-F238E27FC236}">
                  <a16:creationId xmlns:a16="http://schemas.microsoft.com/office/drawing/2014/main" id="{30F8CC7A-C6E1-5A19-86ED-E7ABC0858D05}"/>
                </a:ext>
              </a:extLst>
            </p:cNvPr>
            <p:cNvSpPr/>
            <p:nvPr/>
          </p:nvSpPr>
          <p:spPr>
            <a:xfrm rot="5400000" flipH="1">
              <a:off x="3926861" y="3711403"/>
              <a:ext cx="678470" cy="1773147"/>
            </a:xfrm>
            <a:prstGeom prst="downArrow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8" name="Tekstvak 67">
              <a:extLst>
                <a:ext uri="{FF2B5EF4-FFF2-40B4-BE49-F238E27FC236}">
                  <a16:creationId xmlns:a16="http://schemas.microsoft.com/office/drawing/2014/main" id="{32B96FD1-E783-C524-D70C-86526EB23449}"/>
                </a:ext>
              </a:extLst>
            </p:cNvPr>
            <p:cNvSpPr txBox="1"/>
            <p:nvPr/>
          </p:nvSpPr>
          <p:spPr>
            <a:xfrm>
              <a:off x="3347217" y="3619032"/>
              <a:ext cx="189907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000" dirty="0">
                  <a:ea typeface="Verdana" panose="020B0604030504040204" pitchFamily="34" charset="0"/>
                  <a:cs typeface="Verdana" panose="020B0604030504040204" pitchFamily="34" charset="0"/>
                </a:rPr>
                <a:t>Wat vinden jullie hiervan?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8404280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ep 12">
            <a:extLst>
              <a:ext uri="{FF2B5EF4-FFF2-40B4-BE49-F238E27FC236}">
                <a16:creationId xmlns:a16="http://schemas.microsoft.com/office/drawing/2014/main" id="{C7D0041B-12DD-98DC-C486-6A8FBD98A349}"/>
              </a:ext>
            </a:extLst>
          </p:cNvPr>
          <p:cNvGrpSpPr/>
          <p:nvPr/>
        </p:nvGrpSpPr>
        <p:grpSpPr>
          <a:xfrm>
            <a:off x="843706" y="1896143"/>
            <a:ext cx="2520280" cy="2844823"/>
            <a:chOff x="3498575" y="1035371"/>
            <a:chExt cx="2081648" cy="2349707"/>
          </a:xfrm>
        </p:grpSpPr>
        <p:pic>
          <p:nvPicPr>
            <p:cNvPr id="8" name="Afbeelding 7">
              <a:extLst>
                <a:ext uri="{FF2B5EF4-FFF2-40B4-BE49-F238E27FC236}">
                  <a16:creationId xmlns:a16="http://schemas.microsoft.com/office/drawing/2014/main" id="{DE7C162C-40A3-8F0C-2342-66977B7FBAE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98575" y="1035371"/>
              <a:ext cx="2081648" cy="2028151"/>
            </a:xfrm>
            <a:prstGeom prst="rect">
              <a:avLst/>
            </a:prstGeom>
          </p:spPr>
        </p:pic>
        <p:pic>
          <p:nvPicPr>
            <p:cNvPr id="11" name="Afbeelding 10" descr="Afbeelding met rood, ontwerp, illustratie, kunst&#10;&#10;Automatisch gegenereerde beschrijving">
              <a:extLst>
                <a:ext uri="{FF2B5EF4-FFF2-40B4-BE49-F238E27FC236}">
                  <a16:creationId xmlns:a16="http://schemas.microsoft.com/office/drawing/2014/main" id="{B3F291A8-9FA1-1869-40A2-572DCE2F429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69662" y="1594184"/>
              <a:ext cx="874025" cy="1790894"/>
            </a:xfrm>
            <a:prstGeom prst="rect">
              <a:avLst/>
            </a:prstGeom>
            <a:effectLst>
              <a:glow rad="101600">
                <a:schemeClr val="bg1"/>
              </a:glow>
            </a:effectLst>
          </p:spPr>
        </p:pic>
      </p:grpSp>
      <p:sp>
        <p:nvSpPr>
          <p:cNvPr id="7" name="Tekstvak 6">
            <a:extLst>
              <a:ext uri="{FF2B5EF4-FFF2-40B4-BE49-F238E27FC236}">
                <a16:creationId xmlns:a16="http://schemas.microsoft.com/office/drawing/2014/main" id="{9FE15EA4-6742-B64A-5E11-C91E29AC64B2}"/>
              </a:ext>
            </a:extLst>
          </p:cNvPr>
          <p:cNvSpPr txBox="1"/>
          <p:nvPr/>
        </p:nvSpPr>
        <p:spPr>
          <a:xfrm flipH="1">
            <a:off x="0" y="288000"/>
            <a:ext cx="914400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600" b="1" dirty="0">
                <a:solidFill>
                  <a:srgbClr val="31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Hoe word je minister</a:t>
            </a:r>
          </a:p>
          <a:p>
            <a:pPr algn="ctr"/>
            <a:r>
              <a:rPr lang="nl-NL" sz="2600" b="1" dirty="0">
                <a:solidFill>
                  <a:srgbClr val="31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of kamerlid?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F43848B7-B45A-0527-6A64-03802A8527F3}"/>
              </a:ext>
            </a:extLst>
          </p:cNvPr>
          <p:cNvSpPr txBox="1"/>
          <p:nvPr/>
        </p:nvSpPr>
        <p:spPr>
          <a:xfrm>
            <a:off x="3766657" y="1180552"/>
            <a:ext cx="1610686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600" dirty="0">
                <a:solidFill>
                  <a:srgbClr val="C00000"/>
                </a:solidFill>
                <a:latin typeface="Arial Black" panose="020B0A04020102020204" pitchFamily="34" charset="0"/>
              </a:rPr>
              <a:t>?</a:t>
            </a:r>
            <a:endParaRPr lang="nl-NL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2" name="Afbeelding 1" descr="Afbeelding met zwart-wit, kunst&#10;&#10;Automatisch gegenereerde beschrijving">
            <a:extLst>
              <a:ext uri="{FF2B5EF4-FFF2-40B4-BE49-F238E27FC236}">
                <a16:creationId xmlns:a16="http://schemas.microsoft.com/office/drawing/2014/main" id="{E591E97F-27E0-1BCF-1CEF-E600BE5D52B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212975"/>
            <a:ext cx="4212334" cy="3055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48712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Afbeelding 83" descr="Afbeelding met zwart-wit, kunst&#10;&#10;Automatisch gegenereerde beschrijving">
            <a:extLst>
              <a:ext uri="{FF2B5EF4-FFF2-40B4-BE49-F238E27FC236}">
                <a16:creationId xmlns:a16="http://schemas.microsoft.com/office/drawing/2014/main" id="{0441C3A9-DA25-DDD2-BF40-A311DD94CCC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6901" y="2292834"/>
            <a:ext cx="3222323" cy="2337744"/>
          </a:xfrm>
          <a:prstGeom prst="rect">
            <a:avLst/>
          </a:prstGeom>
        </p:spPr>
      </p:pic>
      <p:grpSp>
        <p:nvGrpSpPr>
          <p:cNvPr id="3" name="Groep 2">
            <a:extLst>
              <a:ext uri="{FF2B5EF4-FFF2-40B4-BE49-F238E27FC236}">
                <a16:creationId xmlns:a16="http://schemas.microsoft.com/office/drawing/2014/main" id="{CAC64D65-C7ED-4923-7153-299B3748CE3D}"/>
              </a:ext>
            </a:extLst>
          </p:cNvPr>
          <p:cNvGrpSpPr>
            <a:grpSpLocks noChangeAspect="1"/>
          </p:cNvGrpSpPr>
          <p:nvPr/>
        </p:nvGrpSpPr>
        <p:grpSpPr>
          <a:xfrm>
            <a:off x="1015254" y="614553"/>
            <a:ext cx="1263438" cy="1269271"/>
            <a:chOff x="188244" y="1116000"/>
            <a:chExt cx="1579297" cy="1586589"/>
          </a:xfrm>
        </p:grpSpPr>
        <p:pic>
          <p:nvPicPr>
            <p:cNvPr id="4" name="Afbeelding 3">
              <a:extLst>
                <a:ext uri="{FF2B5EF4-FFF2-40B4-BE49-F238E27FC236}">
                  <a16:creationId xmlns:a16="http://schemas.microsoft.com/office/drawing/2014/main" id="{47B3BDF7-368B-CC21-40D9-0AA822CE4DC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023" y="2284315"/>
              <a:ext cx="870823" cy="344479"/>
            </a:xfrm>
            <a:prstGeom prst="rect">
              <a:avLst/>
            </a:prstGeom>
          </p:spPr>
        </p:pic>
        <p:pic>
          <p:nvPicPr>
            <p:cNvPr id="5" name="Afbeelding 4">
              <a:extLst>
                <a:ext uri="{FF2B5EF4-FFF2-40B4-BE49-F238E27FC236}">
                  <a16:creationId xmlns:a16="http://schemas.microsoft.com/office/drawing/2014/main" id="{F77ED0B5-C043-9ED5-1DB1-284CD65E2611}"/>
                </a:ext>
              </a:extLst>
            </p:cNvPr>
            <p:cNvPicPr preferRelativeResize="0"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027" b="17588"/>
            <a:stretch/>
          </p:blipFill>
          <p:spPr>
            <a:xfrm>
              <a:off x="188244" y="1152000"/>
              <a:ext cx="1579297" cy="1080000"/>
            </a:xfrm>
            <a:prstGeom prst="rect">
              <a:avLst/>
            </a:prstGeom>
          </p:spPr>
        </p:pic>
        <p:sp>
          <p:nvSpPr>
            <p:cNvPr id="6" name="Blokboog 5">
              <a:extLst>
                <a:ext uri="{FF2B5EF4-FFF2-40B4-BE49-F238E27FC236}">
                  <a16:creationId xmlns:a16="http://schemas.microsoft.com/office/drawing/2014/main" id="{121E0D78-AA86-C012-727B-855CB188CB2F}"/>
                </a:ext>
              </a:extLst>
            </p:cNvPr>
            <p:cNvSpPr/>
            <p:nvPr/>
          </p:nvSpPr>
          <p:spPr>
            <a:xfrm>
              <a:off x="216000" y="1116000"/>
              <a:ext cx="1524439" cy="1586589"/>
            </a:xfrm>
            <a:prstGeom prst="blockArc">
              <a:avLst>
                <a:gd name="adj1" fmla="val 8475009"/>
                <a:gd name="adj2" fmla="val 2543938"/>
                <a:gd name="adj3" fmla="val 31"/>
              </a:avLst>
            </a:prstGeom>
            <a:noFill/>
            <a:ln w="22225">
              <a:solidFill>
                <a:srgbClr val="FF66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</p:grpSp>
      <p:grpSp>
        <p:nvGrpSpPr>
          <p:cNvPr id="7" name="Groep 6">
            <a:extLst>
              <a:ext uri="{FF2B5EF4-FFF2-40B4-BE49-F238E27FC236}">
                <a16:creationId xmlns:a16="http://schemas.microsoft.com/office/drawing/2014/main" id="{D43A15E9-E83E-0DF7-EEBE-92DC9BDC073E}"/>
              </a:ext>
            </a:extLst>
          </p:cNvPr>
          <p:cNvGrpSpPr>
            <a:grpSpLocks noChangeAspect="1"/>
          </p:cNvGrpSpPr>
          <p:nvPr/>
        </p:nvGrpSpPr>
        <p:grpSpPr>
          <a:xfrm>
            <a:off x="2354805" y="310282"/>
            <a:ext cx="1263438" cy="1296198"/>
            <a:chOff x="2004944" y="1116000"/>
            <a:chExt cx="1579297" cy="1620248"/>
          </a:xfrm>
        </p:grpSpPr>
        <p:pic>
          <p:nvPicPr>
            <p:cNvPr id="8" name="Afbeelding 7">
              <a:extLst>
                <a:ext uri="{FF2B5EF4-FFF2-40B4-BE49-F238E27FC236}">
                  <a16:creationId xmlns:a16="http://schemas.microsoft.com/office/drawing/2014/main" id="{F7D67173-C7C4-52D9-4246-91CA7F62B2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490" b="26708"/>
            <a:stretch/>
          </p:blipFill>
          <p:spPr>
            <a:xfrm>
              <a:off x="2263642" y="2249875"/>
              <a:ext cx="1061899" cy="486373"/>
            </a:xfrm>
            <a:prstGeom prst="rect">
              <a:avLst/>
            </a:prstGeom>
          </p:spPr>
        </p:pic>
        <p:pic>
          <p:nvPicPr>
            <p:cNvPr id="9" name="Afbeelding 8">
              <a:extLst>
                <a:ext uri="{FF2B5EF4-FFF2-40B4-BE49-F238E27FC236}">
                  <a16:creationId xmlns:a16="http://schemas.microsoft.com/office/drawing/2014/main" id="{BBD29C51-F610-F1E1-E9E9-BE3061E26750}"/>
                </a:ext>
              </a:extLst>
            </p:cNvPr>
            <p:cNvPicPr preferRelativeResize="0"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027" b="17588"/>
            <a:stretch/>
          </p:blipFill>
          <p:spPr>
            <a:xfrm>
              <a:off x="2004944" y="1152000"/>
              <a:ext cx="1579297" cy="1080000"/>
            </a:xfrm>
            <a:prstGeom prst="rect">
              <a:avLst/>
            </a:prstGeom>
          </p:spPr>
        </p:pic>
        <p:sp>
          <p:nvSpPr>
            <p:cNvPr id="10" name="Blokboog 9">
              <a:extLst>
                <a:ext uri="{FF2B5EF4-FFF2-40B4-BE49-F238E27FC236}">
                  <a16:creationId xmlns:a16="http://schemas.microsoft.com/office/drawing/2014/main" id="{42FED3BB-AFD3-0320-B5AB-4EC4B2098578}"/>
                </a:ext>
              </a:extLst>
            </p:cNvPr>
            <p:cNvSpPr/>
            <p:nvPr/>
          </p:nvSpPr>
          <p:spPr>
            <a:xfrm>
              <a:off x="2016000" y="1116000"/>
              <a:ext cx="1524439" cy="1586589"/>
            </a:xfrm>
            <a:prstGeom prst="blockArc">
              <a:avLst>
                <a:gd name="adj1" fmla="val 8160284"/>
                <a:gd name="adj2" fmla="val 2701786"/>
                <a:gd name="adj3" fmla="val 83"/>
              </a:avLst>
            </a:prstGeom>
            <a:noFill/>
            <a:ln w="22225">
              <a:solidFill>
                <a:srgbClr val="FF66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</p:grpSp>
      <p:grpSp>
        <p:nvGrpSpPr>
          <p:cNvPr id="11" name="Groep 10">
            <a:extLst>
              <a:ext uri="{FF2B5EF4-FFF2-40B4-BE49-F238E27FC236}">
                <a16:creationId xmlns:a16="http://schemas.microsoft.com/office/drawing/2014/main" id="{EBA946A0-DC6B-A3BE-5899-75BA5B9E20E5}"/>
              </a:ext>
            </a:extLst>
          </p:cNvPr>
          <p:cNvGrpSpPr>
            <a:grpSpLocks noChangeAspect="1"/>
          </p:cNvGrpSpPr>
          <p:nvPr/>
        </p:nvGrpSpPr>
        <p:grpSpPr>
          <a:xfrm>
            <a:off x="3685599" y="170622"/>
            <a:ext cx="1263438" cy="1269271"/>
            <a:chOff x="3794080" y="1116000"/>
            <a:chExt cx="1579297" cy="1586589"/>
          </a:xfrm>
        </p:grpSpPr>
        <p:pic>
          <p:nvPicPr>
            <p:cNvPr id="12" name="Afbeelding 11">
              <a:extLst>
                <a:ext uri="{FF2B5EF4-FFF2-40B4-BE49-F238E27FC236}">
                  <a16:creationId xmlns:a16="http://schemas.microsoft.com/office/drawing/2014/main" id="{5B75981F-4741-E9E0-7A15-DC3D96EB0D1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76640" y="2255763"/>
              <a:ext cx="1083016" cy="415878"/>
            </a:xfrm>
            <a:prstGeom prst="rect">
              <a:avLst/>
            </a:prstGeom>
          </p:spPr>
        </p:pic>
        <p:pic>
          <p:nvPicPr>
            <p:cNvPr id="13" name="Afbeelding 12">
              <a:extLst>
                <a:ext uri="{FF2B5EF4-FFF2-40B4-BE49-F238E27FC236}">
                  <a16:creationId xmlns:a16="http://schemas.microsoft.com/office/drawing/2014/main" id="{E8CF1B1E-94A3-82E8-D25A-ECAE28812A3C}"/>
                </a:ext>
              </a:extLst>
            </p:cNvPr>
            <p:cNvPicPr preferRelativeResize="0"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brightnessContrast bright="-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027" b="17588"/>
            <a:stretch/>
          </p:blipFill>
          <p:spPr>
            <a:xfrm>
              <a:off x="3794080" y="1152000"/>
              <a:ext cx="1579297" cy="1080000"/>
            </a:xfrm>
            <a:prstGeom prst="rect">
              <a:avLst/>
            </a:prstGeom>
          </p:spPr>
        </p:pic>
        <p:sp>
          <p:nvSpPr>
            <p:cNvPr id="14" name="Blokboog 13">
              <a:extLst>
                <a:ext uri="{FF2B5EF4-FFF2-40B4-BE49-F238E27FC236}">
                  <a16:creationId xmlns:a16="http://schemas.microsoft.com/office/drawing/2014/main" id="{9D34CF58-C4AF-0BC7-8754-0CC667CA1DDA}"/>
                </a:ext>
              </a:extLst>
            </p:cNvPr>
            <p:cNvSpPr/>
            <p:nvPr/>
          </p:nvSpPr>
          <p:spPr>
            <a:xfrm>
              <a:off x="3816000" y="1116000"/>
              <a:ext cx="1524439" cy="1586589"/>
            </a:xfrm>
            <a:prstGeom prst="blockArc">
              <a:avLst>
                <a:gd name="adj1" fmla="val 8475009"/>
                <a:gd name="adj2" fmla="val 2056258"/>
                <a:gd name="adj3" fmla="val 0"/>
              </a:avLst>
            </a:prstGeom>
            <a:noFill/>
            <a:ln w="22225">
              <a:solidFill>
                <a:srgbClr val="FF66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</p:grpSp>
      <p:grpSp>
        <p:nvGrpSpPr>
          <p:cNvPr id="15" name="Groep 14">
            <a:extLst>
              <a:ext uri="{FF2B5EF4-FFF2-40B4-BE49-F238E27FC236}">
                <a16:creationId xmlns:a16="http://schemas.microsoft.com/office/drawing/2014/main" id="{1E19C8F2-A0A6-7A7A-7D77-8495BCB99F8D}"/>
              </a:ext>
            </a:extLst>
          </p:cNvPr>
          <p:cNvGrpSpPr>
            <a:grpSpLocks noChangeAspect="1"/>
          </p:cNvGrpSpPr>
          <p:nvPr/>
        </p:nvGrpSpPr>
        <p:grpSpPr>
          <a:xfrm>
            <a:off x="5042620" y="345178"/>
            <a:ext cx="1263438" cy="1312190"/>
            <a:chOff x="5588570" y="1116000"/>
            <a:chExt cx="1579297" cy="1640237"/>
          </a:xfrm>
        </p:grpSpPr>
        <p:grpSp>
          <p:nvGrpSpPr>
            <p:cNvPr id="16" name="Groep 15">
              <a:extLst>
                <a:ext uri="{FF2B5EF4-FFF2-40B4-BE49-F238E27FC236}">
                  <a16:creationId xmlns:a16="http://schemas.microsoft.com/office/drawing/2014/main" id="{2B18434C-4332-FC48-F599-0B26AFEECC09}"/>
                </a:ext>
              </a:extLst>
            </p:cNvPr>
            <p:cNvGrpSpPr/>
            <p:nvPr/>
          </p:nvGrpSpPr>
          <p:grpSpPr>
            <a:xfrm>
              <a:off x="5899105" y="2223565"/>
              <a:ext cx="1163636" cy="532672"/>
              <a:chOff x="7196994" y="1053161"/>
              <a:chExt cx="1655199" cy="757693"/>
            </a:xfrm>
          </p:grpSpPr>
          <p:pic>
            <p:nvPicPr>
              <p:cNvPr id="19" name="Afbeelding 18">
                <a:extLst>
                  <a:ext uri="{FF2B5EF4-FFF2-40B4-BE49-F238E27FC236}">
                    <a16:creationId xmlns:a16="http://schemas.microsoft.com/office/drawing/2014/main" id="{16461742-DA9F-BCF7-FD19-A5F9ADC9765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857" t="37702" r="68645" b="38300"/>
              <a:stretch/>
            </p:blipFill>
            <p:spPr>
              <a:xfrm>
                <a:off x="7196994" y="1053161"/>
                <a:ext cx="805048" cy="757693"/>
              </a:xfrm>
              <a:prstGeom prst="rect">
                <a:avLst/>
              </a:prstGeom>
            </p:spPr>
          </p:pic>
          <p:sp>
            <p:nvSpPr>
              <p:cNvPr id="20" name="Tekstvak 19">
                <a:extLst>
                  <a:ext uri="{FF2B5EF4-FFF2-40B4-BE49-F238E27FC236}">
                    <a16:creationId xmlns:a16="http://schemas.microsoft.com/office/drawing/2014/main" id="{5A36E410-61E4-7EFF-D352-825B5C9FDEEF}"/>
                  </a:ext>
                </a:extLst>
              </p:cNvPr>
              <p:cNvSpPr txBox="1"/>
              <p:nvPr/>
            </p:nvSpPr>
            <p:spPr>
              <a:xfrm>
                <a:off x="7880365" y="1090585"/>
                <a:ext cx="971828" cy="5472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l-NL" sz="1400" b="1" dirty="0"/>
                  <a:t>FVD</a:t>
                </a:r>
                <a:endParaRPr lang="en-US" sz="1400" b="1" dirty="0"/>
              </a:p>
            </p:txBody>
          </p:sp>
        </p:grpSp>
        <p:pic>
          <p:nvPicPr>
            <p:cNvPr id="17" name="Afbeelding 16">
              <a:extLst>
                <a:ext uri="{FF2B5EF4-FFF2-40B4-BE49-F238E27FC236}">
                  <a16:creationId xmlns:a16="http://schemas.microsoft.com/office/drawing/2014/main" id="{2732B1ED-071E-89AD-43FB-25F2352AF2F6}"/>
                </a:ext>
              </a:extLst>
            </p:cNvPr>
            <p:cNvPicPr preferRelativeResize="0"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027" b="17588"/>
            <a:stretch/>
          </p:blipFill>
          <p:spPr>
            <a:xfrm>
              <a:off x="5588570" y="1152000"/>
              <a:ext cx="1579297" cy="1080000"/>
            </a:xfrm>
            <a:prstGeom prst="rect">
              <a:avLst/>
            </a:prstGeom>
          </p:spPr>
        </p:pic>
        <p:sp>
          <p:nvSpPr>
            <p:cNvPr id="18" name="Blokboog 17">
              <a:extLst>
                <a:ext uri="{FF2B5EF4-FFF2-40B4-BE49-F238E27FC236}">
                  <a16:creationId xmlns:a16="http://schemas.microsoft.com/office/drawing/2014/main" id="{189C190A-D315-90CF-B1D3-15B35B5CCAA7}"/>
                </a:ext>
              </a:extLst>
            </p:cNvPr>
            <p:cNvSpPr/>
            <p:nvPr/>
          </p:nvSpPr>
          <p:spPr>
            <a:xfrm>
              <a:off x="5616000" y="1116000"/>
              <a:ext cx="1524439" cy="1586589"/>
            </a:xfrm>
            <a:prstGeom prst="blockArc">
              <a:avLst>
                <a:gd name="adj1" fmla="val 8475009"/>
                <a:gd name="adj2" fmla="val 2543938"/>
                <a:gd name="adj3" fmla="val 31"/>
              </a:avLst>
            </a:prstGeom>
            <a:noFill/>
            <a:ln w="22225">
              <a:solidFill>
                <a:srgbClr val="FF66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</p:grpSp>
      <p:grpSp>
        <p:nvGrpSpPr>
          <p:cNvPr id="21" name="Groep 20">
            <a:extLst>
              <a:ext uri="{FF2B5EF4-FFF2-40B4-BE49-F238E27FC236}">
                <a16:creationId xmlns:a16="http://schemas.microsoft.com/office/drawing/2014/main" id="{F23A4B83-FED2-2BF1-D43B-F40BB69CB571}"/>
              </a:ext>
            </a:extLst>
          </p:cNvPr>
          <p:cNvGrpSpPr>
            <a:grpSpLocks noChangeAspect="1"/>
          </p:cNvGrpSpPr>
          <p:nvPr/>
        </p:nvGrpSpPr>
        <p:grpSpPr>
          <a:xfrm>
            <a:off x="6318976" y="635154"/>
            <a:ext cx="1240131" cy="1269271"/>
            <a:chOff x="7390275" y="1116000"/>
            <a:chExt cx="1550164" cy="1586589"/>
          </a:xfrm>
        </p:grpSpPr>
        <p:pic>
          <p:nvPicPr>
            <p:cNvPr id="22" name="Afbeelding 21" descr="Afbeelding met logo&#10;&#10;Automatisch gegenereerde beschrijving">
              <a:extLst>
                <a:ext uri="{FF2B5EF4-FFF2-40B4-BE49-F238E27FC236}">
                  <a16:creationId xmlns:a16="http://schemas.microsoft.com/office/drawing/2014/main" id="{091A175A-2F3D-A8BD-D357-684F79B6904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27486" y="2317367"/>
              <a:ext cx="880921" cy="359250"/>
            </a:xfrm>
            <a:prstGeom prst="rect">
              <a:avLst/>
            </a:prstGeom>
          </p:spPr>
        </p:pic>
        <p:pic>
          <p:nvPicPr>
            <p:cNvPr id="23" name="Afbeelding 22">
              <a:extLst>
                <a:ext uri="{FF2B5EF4-FFF2-40B4-BE49-F238E27FC236}">
                  <a16:creationId xmlns:a16="http://schemas.microsoft.com/office/drawing/2014/main" id="{14B71AE9-5943-C7E4-60BC-552180CBFEC4}"/>
                </a:ext>
              </a:extLst>
            </p:cNvPr>
            <p:cNvPicPr preferRelativeResize="0"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bright="-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027" b="17588"/>
            <a:stretch/>
          </p:blipFill>
          <p:spPr>
            <a:xfrm>
              <a:off x="7390275" y="1217565"/>
              <a:ext cx="1537863" cy="1051665"/>
            </a:xfrm>
            <a:prstGeom prst="rect">
              <a:avLst/>
            </a:prstGeom>
          </p:spPr>
        </p:pic>
        <p:sp>
          <p:nvSpPr>
            <p:cNvPr id="24" name="Blokboog 23">
              <a:extLst>
                <a:ext uri="{FF2B5EF4-FFF2-40B4-BE49-F238E27FC236}">
                  <a16:creationId xmlns:a16="http://schemas.microsoft.com/office/drawing/2014/main" id="{1D452A0E-BA84-20A0-7310-A655573C33E8}"/>
                </a:ext>
              </a:extLst>
            </p:cNvPr>
            <p:cNvSpPr/>
            <p:nvPr/>
          </p:nvSpPr>
          <p:spPr>
            <a:xfrm>
              <a:off x="7416000" y="1116000"/>
              <a:ext cx="1524439" cy="1586589"/>
            </a:xfrm>
            <a:prstGeom prst="blockArc">
              <a:avLst>
                <a:gd name="adj1" fmla="val 8105336"/>
                <a:gd name="adj2" fmla="val 2782643"/>
                <a:gd name="adj3" fmla="val 1236"/>
              </a:avLst>
            </a:prstGeom>
            <a:noFill/>
            <a:ln w="22225">
              <a:solidFill>
                <a:srgbClr val="FF66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</p:grpSp>
      <p:grpSp>
        <p:nvGrpSpPr>
          <p:cNvPr id="25" name="Groep 24">
            <a:extLst>
              <a:ext uri="{FF2B5EF4-FFF2-40B4-BE49-F238E27FC236}">
                <a16:creationId xmlns:a16="http://schemas.microsoft.com/office/drawing/2014/main" id="{4022EA71-3B4A-6747-D0B0-A04336DE7566}"/>
              </a:ext>
            </a:extLst>
          </p:cNvPr>
          <p:cNvGrpSpPr>
            <a:grpSpLocks noChangeAspect="1"/>
          </p:cNvGrpSpPr>
          <p:nvPr/>
        </p:nvGrpSpPr>
        <p:grpSpPr>
          <a:xfrm>
            <a:off x="316928" y="1817912"/>
            <a:ext cx="1263438" cy="1483214"/>
            <a:chOff x="216000" y="2838055"/>
            <a:chExt cx="1579297" cy="1854018"/>
          </a:xfrm>
        </p:grpSpPr>
        <p:pic>
          <p:nvPicPr>
            <p:cNvPr id="26" name="Afbeelding 25">
              <a:extLst>
                <a:ext uri="{FF2B5EF4-FFF2-40B4-BE49-F238E27FC236}">
                  <a16:creationId xmlns:a16="http://schemas.microsoft.com/office/drawing/2014/main" id="{69C0E409-2A89-9234-1965-991786529B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479" y="3994479"/>
              <a:ext cx="956780" cy="697594"/>
            </a:xfrm>
            <a:prstGeom prst="rect">
              <a:avLst/>
            </a:prstGeom>
          </p:spPr>
        </p:pic>
        <p:pic>
          <p:nvPicPr>
            <p:cNvPr id="27" name="Afbeelding 26">
              <a:extLst>
                <a:ext uri="{FF2B5EF4-FFF2-40B4-BE49-F238E27FC236}">
                  <a16:creationId xmlns:a16="http://schemas.microsoft.com/office/drawing/2014/main" id="{E70D8980-B829-A8C0-5719-B0993FB6A28D}"/>
                </a:ext>
              </a:extLst>
            </p:cNvPr>
            <p:cNvPicPr preferRelativeResize="0"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027" b="17588"/>
            <a:stretch/>
          </p:blipFill>
          <p:spPr>
            <a:xfrm>
              <a:off x="216000" y="2874055"/>
              <a:ext cx="1579297" cy="1080000"/>
            </a:xfrm>
            <a:prstGeom prst="rect">
              <a:avLst/>
            </a:prstGeom>
          </p:spPr>
        </p:pic>
        <p:sp>
          <p:nvSpPr>
            <p:cNvPr id="28" name="Blokboog 27">
              <a:extLst>
                <a:ext uri="{FF2B5EF4-FFF2-40B4-BE49-F238E27FC236}">
                  <a16:creationId xmlns:a16="http://schemas.microsoft.com/office/drawing/2014/main" id="{DC3526E7-60A5-0200-E26C-2F55F3727EF1}"/>
                </a:ext>
              </a:extLst>
            </p:cNvPr>
            <p:cNvSpPr/>
            <p:nvPr/>
          </p:nvSpPr>
          <p:spPr>
            <a:xfrm>
              <a:off x="243756" y="2838055"/>
              <a:ext cx="1524439" cy="1586589"/>
            </a:xfrm>
            <a:prstGeom prst="blockArc">
              <a:avLst>
                <a:gd name="adj1" fmla="val 8475009"/>
                <a:gd name="adj2" fmla="val 2543938"/>
                <a:gd name="adj3" fmla="val 31"/>
              </a:avLst>
            </a:prstGeom>
            <a:noFill/>
            <a:ln w="22225">
              <a:solidFill>
                <a:srgbClr val="FF66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</p:grpSp>
      <p:grpSp>
        <p:nvGrpSpPr>
          <p:cNvPr id="29" name="Groep 28">
            <a:extLst>
              <a:ext uri="{FF2B5EF4-FFF2-40B4-BE49-F238E27FC236}">
                <a16:creationId xmlns:a16="http://schemas.microsoft.com/office/drawing/2014/main" id="{1B04D27C-AB8C-2D2F-A790-9BCE0CCD29F7}"/>
              </a:ext>
            </a:extLst>
          </p:cNvPr>
          <p:cNvGrpSpPr>
            <a:grpSpLocks noChangeAspect="1"/>
          </p:cNvGrpSpPr>
          <p:nvPr/>
        </p:nvGrpSpPr>
        <p:grpSpPr>
          <a:xfrm>
            <a:off x="615745" y="4779482"/>
            <a:ext cx="1263438" cy="1420624"/>
            <a:chOff x="2032700" y="2838055"/>
            <a:chExt cx="1579297" cy="1775780"/>
          </a:xfrm>
        </p:grpSpPr>
        <p:pic>
          <p:nvPicPr>
            <p:cNvPr id="30" name="Afbeelding 29">
              <a:extLst>
                <a:ext uri="{FF2B5EF4-FFF2-40B4-BE49-F238E27FC236}">
                  <a16:creationId xmlns:a16="http://schemas.microsoft.com/office/drawing/2014/main" id="{39C13208-D79A-55E6-A7EC-BC79E7DDADC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212" y="4032616"/>
              <a:ext cx="581219" cy="581219"/>
            </a:xfrm>
            <a:prstGeom prst="rect">
              <a:avLst/>
            </a:prstGeom>
          </p:spPr>
        </p:pic>
        <p:pic>
          <p:nvPicPr>
            <p:cNvPr id="31" name="Afbeelding 30">
              <a:extLst>
                <a:ext uri="{FF2B5EF4-FFF2-40B4-BE49-F238E27FC236}">
                  <a16:creationId xmlns:a16="http://schemas.microsoft.com/office/drawing/2014/main" id="{4770B782-8E08-4C4A-35A3-1B5760A15474}"/>
                </a:ext>
              </a:extLst>
            </p:cNvPr>
            <p:cNvPicPr preferRelativeResize="0"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027" b="17588"/>
            <a:stretch/>
          </p:blipFill>
          <p:spPr>
            <a:xfrm>
              <a:off x="2032700" y="2874055"/>
              <a:ext cx="1579297" cy="1080000"/>
            </a:xfrm>
            <a:prstGeom prst="rect">
              <a:avLst/>
            </a:prstGeom>
          </p:spPr>
        </p:pic>
        <p:sp>
          <p:nvSpPr>
            <p:cNvPr id="32" name="Blokboog 31">
              <a:extLst>
                <a:ext uri="{FF2B5EF4-FFF2-40B4-BE49-F238E27FC236}">
                  <a16:creationId xmlns:a16="http://schemas.microsoft.com/office/drawing/2014/main" id="{3C204AD4-C53C-B4CB-4721-774EFF97E305}"/>
                </a:ext>
              </a:extLst>
            </p:cNvPr>
            <p:cNvSpPr/>
            <p:nvPr/>
          </p:nvSpPr>
          <p:spPr>
            <a:xfrm>
              <a:off x="2043756" y="2838055"/>
              <a:ext cx="1524439" cy="1586589"/>
            </a:xfrm>
            <a:prstGeom prst="blockArc">
              <a:avLst>
                <a:gd name="adj1" fmla="val 7152554"/>
                <a:gd name="adj2" fmla="val 3549288"/>
                <a:gd name="adj3" fmla="val 0"/>
              </a:avLst>
            </a:prstGeom>
            <a:noFill/>
            <a:ln w="22225">
              <a:solidFill>
                <a:srgbClr val="FF66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3" name="Groep 32">
            <a:extLst>
              <a:ext uri="{FF2B5EF4-FFF2-40B4-BE49-F238E27FC236}">
                <a16:creationId xmlns:a16="http://schemas.microsoft.com/office/drawing/2014/main" id="{AB00AC97-DC63-81E6-3650-5CB1E7DCC275}"/>
              </a:ext>
            </a:extLst>
          </p:cNvPr>
          <p:cNvGrpSpPr>
            <a:grpSpLocks noChangeAspect="1"/>
          </p:cNvGrpSpPr>
          <p:nvPr/>
        </p:nvGrpSpPr>
        <p:grpSpPr>
          <a:xfrm>
            <a:off x="3250572" y="5278447"/>
            <a:ext cx="1263438" cy="1478941"/>
            <a:chOff x="3821836" y="2838055"/>
            <a:chExt cx="1579297" cy="1848676"/>
          </a:xfrm>
        </p:grpSpPr>
        <p:pic>
          <p:nvPicPr>
            <p:cNvPr id="34" name="Afbeelding 33">
              <a:extLst>
                <a:ext uri="{FF2B5EF4-FFF2-40B4-BE49-F238E27FC236}">
                  <a16:creationId xmlns:a16="http://schemas.microsoft.com/office/drawing/2014/main" id="{98FF7BAB-8F92-0805-6C11-C19206E448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-1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34361" y="4011454"/>
              <a:ext cx="675277" cy="675277"/>
            </a:xfrm>
            <a:prstGeom prst="rect">
              <a:avLst/>
            </a:prstGeom>
          </p:spPr>
        </p:pic>
        <p:pic>
          <p:nvPicPr>
            <p:cNvPr id="35" name="Afbeelding 34">
              <a:extLst>
                <a:ext uri="{FF2B5EF4-FFF2-40B4-BE49-F238E27FC236}">
                  <a16:creationId xmlns:a16="http://schemas.microsoft.com/office/drawing/2014/main" id="{26F78BB9-3F68-F72D-AA02-C45B1A29E254}"/>
                </a:ext>
              </a:extLst>
            </p:cNvPr>
            <p:cNvPicPr preferRelativeResize="0"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027" b="17588"/>
            <a:stretch/>
          </p:blipFill>
          <p:spPr>
            <a:xfrm>
              <a:off x="3821836" y="2874055"/>
              <a:ext cx="1579297" cy="1080000"/>
            </a:xfrm>
            <a:prstGeom prst="rect">
              <a:avLst/>
            </a:prstGeom>
          </p:spPr>
        </p:pic>
        <p:sp>
          <p:nvSpPr>
            <p:cNvPr id="36" name="Blokboog 35">
              <a:extLst>
                <a:ext uri="{FF2B5EF4-FFF2-40B4-BE49-F238E27FC236}">
                  <a16:creationId xmlns:a16="http://schemas.microsoft.com/office/drawing/2014/main" id="{9C4715A4-E1F8-7917-EE7E-AF5137951C19}"/>
                </a:ext>
              </a:extLst>
            </p:cNvPr>
            <p:cNvSpPr/>
            <p:nvPr/>
          </p:nvSpPr>
          <p:spPr>
            <a:xfrm>
              <a:off x="3843756" y="2838055"/>
              <a:ext cx="1524439" cy="1586589"/>
            </a:xfrm>
            <a:prstGeom prst="blockArc">
              <a:avLst>
                <a:gd name="adj1" fmla="val 7500427"/>
                <a:gd name="adj2" fmla="val 3611165"/>
                <a:gd name="adj3" fmla="val 0"/>
              </a:avLst>
            </a:prstGeom>
            <a:noFill/>
            <a:ln w="22225">
              <a:solidFill>
                <a:srgbClr val="FF66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</p:grpSp>
      <p:grpSp>
        <p:nvGrpSpPr>
          <p:cNvPr id="37" name="Groep 36">
            <a:extLst>
              <a:ext uri="{FF2B5EF4-FFF2-40B4-BE49-F238E27FC236}">
                <a16:creationId xmlns:a16="http://schemas.microsoft.com/office/drawing/2014/main" id="{BC10DE9E-DF8F-53B2-A0AD-5F85B62E3B62}"/>
              </a:ext>
            </a:extLst>
          </p:cNvPr>
          <p:cNvGrpSpPr>
            <a:grpSpLocks noChangeAspect="1"/>
          </p:cNvGrpSpPr>
          <p:nvPr/>
        </p:nvGrpSpPr>
        <p:grpSpPr>
          <a:xfrm>
            <a:off x="5946099" y="4932921"/>
            <a:ext cx="1263438" cy="1443994"/>
            <a:chOff x="5637575" y="2838055"/>
            <a:chExt cx="1579297" cy="1804993"/>
          </a:xfrm>
        </p:grpSpPr>
        <p:grpSp>
          <p:nvGrpSpPr>
            <p:cNvPr id="38" name="Groep 37">
              <a:extLst>
                <a:ext uri="{FF2B5EF4-FFF2-40B4-BE49-F238E27FC236}">
                  <a16:creationId xmlns:a16="http://schemas.microsoft.com/office/drawing/2014/main" id="{4839BF9B-53DA-DA3A-3CFF-B5955487C91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996099" y="3972917"/>
              <a:ext cx="1199524" cy="670131"/>
              <a:chOff x="7703524" y="2827669"/>
              <a:chExt cx="1548996" cy="865369"/>
            </a:xfrm>
          </p:grpSpPr>
          <p:pic>
            <p:nvPicPr>
              <p:cNvPr id="41" name="Afbeelding 40">
                <a:extLst>
                  <a:ext uri="{FF2B5EF4-FFF2-40B4-BE49-F238E27FC236}">
                    <a16:creationId xmlns:a16="http://schemas.microsoft.com/office/drawing/2014/main" id="{FC8B3287-2944-0EE7-94A3-FE13B688A5B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26863" y="2827669"/>
                <a:ext cx="850923" cy="606442"/>
              </a:xfrm>
              <a:prstGeom prst="rect">
                <a:avLst/>
              </a:prstGeom>
            </p:spPr>
          </p:pic>
          <p:pic>
            <p:nvPicPr>
              <p:cNvPr id="42" name="Afbeelding 41">
                <a:extLst>
                  <a:ext uri="{FF2B5EF4-FFF2-40B4-BE49-F238E27FC236}">
                    <a16:creationId xmlns:a16="http://schemas.microsoft.com/office/drawing/2014/main" id="{38EB3981-AF12-02C7-EF76-432B1AF18C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03524" y="3408171"/>
                <a:ext cx="1548996" cy="284867"/>
              </a:xfrm>
              <a:prstGeom prst="rect">
                <a:avLst/>
              </a:prstGeom>
            </p:spPr>
          </p:pic>
        </p:grpSp>
        <p:pic>
          <p:nvPicPr>
            <p:cNvPr id="39" name="Afbeelding 38">
              <a:extLst>
                <a:ext uri="{FF2B5EF4-FFF2-40B4-BE49-F238E27FC236}">
                  <a16:creationId xmlns:a16="http://schemas.microsoft.com/office/drawing/2014/main" id="{0A3BF7DF-A816-00AB-8466-A0B1398072D6}"/>
                </a:ext>
              </a:extLst>
            </p:cNvPr>
            <p:cNvPicPr preferRelativeResize="0"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027" b="17588"/>
            <a:stretch/>
          </p:blipFill>
          <p:spPr>
            <a:xfrm>
              <a:off x="5637575" y="2935688"/>
              <a:ext cx="1579297" cy="1080000"/>
            </a:xfrm>
            <a:prstGeom prst="rect">
              <a:avLst/>
            </a:prstGeom>
          </p:spPr>
        </p:pic>
        <p:sp>
          <p:nvSpPr>
            <p:cNvPr id="40" name="Blokboog 39">
              <a:extLst>
                <a:ext uri="{FF2B5EF4-FFF2-40B4-BE49-F238E27FC236}">
                  <a16:creationId xmlns:a16="http://schemas.microsoft.com/office/drawing/2014/main" id="{BBC687F0-A855-D1DC-1B79-8846F08DCE62}"/>
                </a:ext>
              </a:extLst>
            </p:cNvPr>
            <p:cNvSpPr/>
            <p:nvPr/>
          </p:nvSpPr>
          <p:spPr>
            <a:xfrm>
              <a:off x="5643756" y="2838055"/>
              <a:ext cx="1524439" cy="1586589"/>
            </a:xfrm>
            <a:prstGeom prst="blockArc">
              <a:avLst>
                <a:gd name="adj1" fmla="val 7504043"/>
                <a:gd name="adj2" fmla="val 3470081"/>
                <a:gd name="adj3" fmla="val 0"/>
              </a:avLst>
            </a:prstGeom>
            <a:noFill/>
            <a:ln w="22225">
              <a:solidFill>
                <a:srgbClr val="FF66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43" name="Groep 42">
            <a:extLst>
              <a:ext uri="{FF2B5EF4-FFF2-40B4-BE49-F238E27FC236}">
                <a16:creationId xmlns:a16="http://schemas.microsoft.com/office/drawing/2014/main" id="{DBCE35D5-C019-EF62-7DE5-0451B3CB94D2}"/>
              </a:ext>
            </a:extLst>
          </p:cNvPr>
          <p:cNvGrpSpPr>
            <a:grpSpLocks noChangeAspect="1"/>
          </p:cNvGrpSpPr>
          <p:nvPr/>
        </p:nvGrpSpPr>
        <p:grpSpPr>
          <a:xfrm>
            <a:off x="7519449" y="2894847"/>
            <a:ext cx="1230290" cy="1420624"/>
            <a:chOff x="7437043" y="2838055"/>
            <a:chExt cx="1537863" cy="1775780"/>
          </a:xfrm>
        </p:grpSpPr>
        <p:pic>
          <p:nvPicPr>
            <p:cNvPr id="44" name="Afbeelding 43">
              <a:extLst>
                <a:ext uri="{FF2B5EF4-FFF2-40B4-BE49-F238E27FC236}">
                  <a16:creationId xmlns:a16="http://schemas.microsoft.com/office/drawing/2014/main" id="{015C4B46-F42C-0C07-9173-4C0DEACCC1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rightnessContrast bright="-17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31556" y="4049750"/>
              <a:ext cx="1149866" cy="564085"/>
            </a:xfrm>
            <a:prstGeom prst="rect">
              <a:avLst/>
            </a:prstGeom>
          </p:spPr>
        </p:pic>
        <p:pic>
          <p:nvPicPr>
            <p:cNvPr id="45" name="Afbeelding 44">
              <a:extLst>
                <a:ext uri="{FF2B5EF4-FFF2-40B4-BE49-F238E27FC236}">
                  <a16:creationId xmlns:a16="http://schemas.microsoft.com/office/drawing/2014/main" id="{7545CA65-0638-0CEC-FEBF-71AFA556B97D}"/>
                </a:ext>
              </a:extLst>
            </p:cNvPr>
            <p:cNvPicPr preferRelativeResize="0"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bright="-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027" b="17588"/>
            <a:stretch/>
          </p:blipFill>
          <p:spPr>
            <a:xfrm>
              <a:off x="7437043" y="2874055"/>
              <a:ext cx="1537863" cy="1051665"/>
            </a:xfrm>
            <a:prstGeom prst="rect">
              <a:avLst/>
            </a:prstGeom>
          </p:spPr>
        </p:pic>
        <p:sp>
          <p:nvSpPr>
            <p:cNvPr id="46" name="Blokboog 45">
              <a:extLst>
                <a:ext uri="{FF2B5EF4-FFF2-40B4-BE49-F238E27FC236}">
                  <a16:creationId xmlns:a16="http://schemas.microsoft.com/office/drawing/2014/main" id="{192907A8-D6C5-64A2-7F6C-5AC16ADAD384}"/>
                </a:ext>
              </a:extLst>
            </p:cNvPr>
            <p:cNvSpPr/>
            <p:nvPr/>
          </p:nvSpPr>
          <p:spPr>
            <a:xfrm>
              <a:off x="7443756" y="2838055"/>
              <a:ext cx="1524439" cy="1586589"/>
            </a:xfrm>
            <a:prstGeom prst="blockArc">
              <a:avLst>
                <a:gd name="adj1" fmla="val 8475009"/>
                <a:gd name="adj2" fmla="val 3052835"/>
                <a:gd name="adj3" fmla="val 0"/>
              </a:avLst>
            </a:prstGeom>
            <a:noFill/>
            <a:ln w="22225">
              <a:solidFill>
                <a:srgbClr val="FF66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47" name="Groep 46">
            <a:extLst>
              <a:ext uri="{FF2B5EF4-FFF2-40B4-BE49-F238E27FC236}">
                <a16:creationId xmlns:a16="http://schemas.microsoft.com/office/drawing/2014/main" id="{1A6C1B41-D232-DDD3-BE5F-FA2FE897A1AF}"/>
              </a:ext>
            </a:extLst>
          </p:cNvPr>
          <p:cNvGrpSpPr>
            <a:grpSpLocks noChangeAspect="1"/>
          </p:cNvGrpSpPr>
          <p:nvPr/>
        </p:nvGrpSpPr>
        <p:grpSpPr>
          <a:xfrm>
            <a:off x="216092" y="3333503"/>
            <a:ext cx="1263438" cy="1294626"/>
            <a:chOff x="216000" y="4753057"/>
            <a:chExt cx="1579297" cy="1666733"/>
          </a:xfrm>
        </p:grpSpPr>
        <p:pic>
          <p:nvPicPr>
            <p:cNvPr id="48" name="Afbeelding 47">
              <a:extLst>
                <a:ext uri="{FF2B5EF4-FFF2-40B4-BE49-F238E27FC236}">
                  <a16:creationId xmlns:a16="http://schemas.microsoft.com/office/drawing/2014/main" id="{8920050F-13B1-89CF-3665-7D3F84CCFFBB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3705" y="6057764"/>
              <a:ext cx="1164328" cy="362026"/>
            </a:xfrm>
            <a:prstGeom prst="rect">
              <a:avLst/>
            </a:prstGeom>
          </p:spPr>
        </p:pic>
        <p:pic>
          <p:nvPicPr>
            <p:cNvPr id="49" name="Afbeelding 48">
              <a:extLst>
                <a:ext uri="{FF2B5EF4-FFF2-40B4-BE49-F238E27FC236}">
                  <a16:creationId xmlns:a16="http://schemas.microsoft.com/office/drawing/2014/main" id="{96D1A69F-BCF2-BA9F-0FAB-30B1AB846FCD}"/>
                </a:ext>
              </a:extLst>
            </p:cNvPr>
            <p:cNvPicPr preferRelativeResize="0">
              <a:picLocks noChangeAspect="1"/>
            </p:cNvPicPr>
            <p:nvPr/>
          </p:nvPicPr>
          <p:blipFill rotWithShape="1">
            <a:blip r:embed="rId21" cstate="print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rightnessContrast bright="-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027" b="17588"/>
            <a:stretch/>
          </p:blipFill>
          <p:spPr>
            <a:xfrm>
              <a:off x="216000" y="4789057"/>
              <a:ext cx="1579297" cy="1080000"/>
            </a:xfrm>
            <a:prstGeom prst="rect">
              <a:avLst/>
            </a:prstGeom>
          </p:spPr>
        </p:pic>
        <p:sp>
          <p:nvSpPr>
            <p:cNvPr id="50" name="Blokboog 49">
              <a:extLst>
                <a:ext uri="{FF2B5EF4-FFF2-40B4-BE49-F238E27FC236}">
                  <a16:creationId xmlns:a16="http://schemas.microsoft.com/office/drawing/2014/main" id="{0293102C-E3A0-36DF-DF12-42B0E8E33176}"/>
                </a:ext>
              </a:extLst>
            </p:cNvPr>
            <p:cNvSpPr/>
            <p:nvPr/>
          </p:nvSpPr>
          <p:spPr>
            <a:xfrm>
              <a:off x="243756" y="4753057"/>
              <a:ext cx="1524439" cy="1586589"/>
            </a:xfrm>
            <a:prstGeom prst="blockArc">
              <a:avLst>
                <a:gd name="adj1" fmla="val 8475009"/>
                <a:gd name="adj2" fmla="val 2543938"/>
                <a:gd name="adj3" fmla="val 31"/>
              </a:avLst>
            </a:prstGeom>
            <a:noFill/>
            <a:ln w="22225">
              <a:solidFill>
                <a:srgbClr val="FF66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</p:grpSp>
      <p:grpSp>
        <p:nvGrpSpPr>
          <p:cNvPr id="51" name="Groep 50">
            <a:extLst>
              <a:ext uri="{FF2B5EF4-FFF2-40B4-BE49-F238E27FC236}">
                <a16:creationId xmlns:a16="http://schemas.microsoft.com/office/drawing/2014/main" id="{F93B5D40-64BD-5F3C-B2A7-2D7D31349F62}"/>
              </a:ext>
            </a:extLst>
          </p:cNvPr>
          <p:cNvGrpSpPr>
            <a:grpSpLocks noChangeAspect="1"/>
          </p:cNvGrpSpPr>
          <p:nvPr/>
        </p:nvGrpSpPr>
        <p:grpSpPr>
          <a:xfrm>
            <a:off x="1924711" y="5219051"/>
            <a:ext cx="1263438" cy="1232374"/>
            <a:chOff x="2032700" y="4753057"/>
            <a:chExt cx="1579297" cy="1586589"/>
          </a:xfrm>
        </p:grpSpPr>
        <p:pic>
          <p:nvPicPr>
            <p:cNvPr id="52" name="Afbeelding 51">
              <a:extLst>
                <a:ext uri="{FF2B5EF4-FFF2-40B4-BE49-F238E27FC236}">
                  <a16:creationId xmlns:a16="http://schemas.microsoft.com/office/drawing/2014/main" id="{293C2846-055B-A229-4A12-C326DF3A323D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9662" y="6025041"/>
              <a:ext cx="698304" cy="314605"/>
            </a:xfrm>
            <a:prstGeom prst="rect">
              <a:avLst/>
            </a:prstGeom>
          </p:spPr>
        </p:pic>
        <p:pic>
          <p:nvPicPr>
            <p:cNvPr id="53" name="Afbeelding 52">
              <a:extLst>
                <a:ext uri="{FF2B5EF4-FFF2-40B4-BE49-F238E27FC236}">
                  <a16:creationId xmlns:a16="http://schemas.microsoft.com/office/drawing/2014/main" id="{E20AC87F-9240-D333-18D9-870A9DB163F4}"/>
                </a:ext>
              </a:extLst>
            </p:cNvPr>
            <p:cNvPicPr preferRelativeResize="0">
              <a:picLocks noChangeAspect="1"/>
            </p:cNvPicPr>
            <p:nvPr/>
          </p:nvPicPr>
          <p:blipFill rotWithShape="1">
            <a:blip r:embed="rId21" cstate="print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rightnessContrast bright="-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027" b="17588"/>
            <a:stretch/>
          </p:blipFill>
          <p:spPr>
            <a:xfrm>
              <a:off x="2032700" y="4789057"/>
              <a:ext cx="1579297" cy="1080000"/>
            </a:xfrm>
            <a:prstGeom prst="rect">
              <a:avLst/>
            </a:prstGeom>
          </p:spPr>
        </p:pic>
        <p:sp>
          <p:nvSpPr>
            <p:cNvPr id="54" name="Blokboog 53">
              <a:extLst>
                <a:ext uri="{FF2B5EF4-FFF2-40B4-BE49-F238E27FC236}">
                  <a16:creationId xmlns:a16="http://schemas.microsoft.com/office/drawing/2014/main" id="{807E82CF-26B7-C275-A306-CEE415C0DB06}"/>
                </a:ext>
              </a:extLst>
            </p:cNvPr>
            <p:cNvSpPr/>
            <p:nvPr/>
          </p:nvSpPr>
          <p:spPr>
            <a:xfrm>
              <a:off x="2043756" y="4753057"/>
              <a:ext cx="1524439" cy="1586589"/>
            </a:xfrm>
            <a:prstGeom prst="blockArc">
              <a:avLst>
                <a:gd name="adj1" fmla="val 7912843"/>
                <a:gd name="adj2" fmla="val 2543938"/>
                <a:gd name="adj3" fmla="val 31"/>
              </a:avLst>
            </a:prstGeom>
            <a:noFill/>
            <a:ln w="22225">
              <a:solidFill>
                <a:srgbClr val="FF66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</p:grpSp>
      <p:grpSp>
        <p:nvGrpSpPr>
          <p:cNvPr id="55" name="Groep 54">
            <a:extLst>
              <a:ext uri="{FF2B5EF4-FFF2-40B4-BE49-F238E27FC236}">
                <a16:creationId xmlns:a16="http://schemas.microsoft.com/office/drawing/2014/main" id="{F2785ECF-4238-5501-E8B6-D69EF3CF793F}"/>
              </a:ext>
            </a:extLst>
          </p:cNvPr>
          <p:cNvGrpSpPr>
            <a:grpSpLocks noChangeAspect="1"/>
          </p:cNvGrpSpPr>
          <p:nvPr/>
        </p:nvGrpSpPr>
        <p:grpSpPr>
          <a:xfrm>
            <a:off x="4665399" y="5287051"/>
            <a:ext cx="1263438" cy="1483214"/>
            <a:chOff x="3821836" y="4753057"/>
            <a:chExt cx="1579297" cy="1909527"/>
          </a:xfrm>
        </p:grpSpPr>
        <p:pic>
          <p:nvPicPr>
            <p:cNvPr id="56" name="Afbeelding 55">
              <a:extLst>
                <a:ext uri="{FF2B5EF4-FFF2-40B4-BE49-F238E27FC236}">
                  <a16:creationId xmlns:a16="http://schemas.microsoft.com/office/drawing/2014/main" id="{1F4ACB70-6AAC-16CB-5F4A-8001FE12A4F9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34453" y="5869057"/>
              <a:ext cx="698304" cy="793527"/>
            </a:xfrm>
            <a:prstGeom prst="rect">
              <a:avLst/>
            </a:prstGeom>
          </p:spPr>
        </p:pic>
        <p:pic>
          <p:nvPicPr>
            <p:cNvPr id="57" name="Afbeelding 56">
              <a:extLst>
                <a:ext uri="{FF2B5EF4-FFF2-40B4-BE49-F238E27FC236}">
                  <a16:creationId xmlns:a16="http://schemas.microsoft.com/office/drawing/2014/main" id="{D345C425-3A08-4572-5334-BD4FF7260111}"/>
                </a:ext>
              </a:extLst>
            </p:cNvPr>
            <p:cNvPicPr preferRelativeResize="0">
              <a:picLocks noChangeAspect="1"/>
            </p:cNvPicPr>
            <p:nvPr/>
          </p:nvPicPr>
          <p:blipFill rotWithShape="1">
            <a:blip r:embed="rId21" cstate="print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rightnessContrast bright="-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027" b="17588"/>
            <a:stretch/>
          </p:blipFill>
          <p:spPr>
            <a:xfrm>
              <a:off x="3821836" y="4789057"/>
              <a:ext cx="1579297" cy="1080000"/>
            </a:xfrm>
            <a:prstGeom prst="rect">
              <a:avLst/>
            </a:prstGeom>
          </p:spPr>
        </p:pic>
        <p:sp>
          <p:nvSpPr>
            <p:cNvPr id="58" name="Blokboog 57">
              <a:extLst>
                <a:ext uri="{FF2B5EF4-FFF2-40B4-BE49-F238E27FC236}">
                  <a16:creationId xmlns:a16="http://schemas.microsoft.com/office/drawing/2014/main" id="{1BA2A9A9-1252-0BBB-2DC2-1A5D0C197811}"/>
                </a:ext>
              </a:extLst>
            </p:cNvPr>
            <p:cNvSpPr/>
            <p:nvPr/>
          </p:nvSpPr>
          <p:spPr>
            <a:xfrm>
              <a:off x="3843756" y="4753057"/>
              <a:ext cx="1524439" cy="1586589"/>
            </a:xfrm>
            <a:prstGeom prst="blockArc">
              <a:avLst>
                <a:gd name="adj1" fmla="val 7182995"/>
                <a:gd name="adj2" fmla="val 3074997"/>
                <a:gd name="adj3" fmla="val 0"/>
              </a:avLst>
            </a:prstGeom>
            <a:noFill/>
            <a:ln w="22225">
              <a:solidFill>
                <a:srgbClr val="FF66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</p:grpSp>
      <p:grpSp>
        <p:nvGrpSpPr>
          <p:cNvPr id="59" name="Groep 58">
            <a:extLst>
              <a:ext uri="{FF2B5EF4-FFF2-40B4-BE49-F238E27FC236}">
                <a16:creationId xmlns:a16="http://schemas.microsoft.com/office/drawing/2014/main" id="{C659C4A3-126F-4E01-A51E-09E1574961BE}"/>
              </a:ext>
            </a:extLst>
          </p:cNvPr>
          <p:cNvGrpSpPr>
            <a:grpSpLocks noChangeAspect="1"/>
          </p:cNvGrpSpPr>
          <p:nvPr/>
        </p:nvGrpSpPr>
        <p:grpSpPr>
          <a:xfrm>
            <a:off x="7202604" y="4374213"/>
            <a:ext cx="1263438" cy="1298069"/>
            <a:chOff x="5616326" y="4753057"/>
            <a:chExt cx="1579297" cy="1671166"/>
          </a:xfrm>
        </p:grpSpPr>
        <p:pic>
          <p:nvPicPr>
            <p:cNvPr id="60" name="Afbeelding 59">
              <a:extLst>
                <a:ext uri="{FF2B5EF4-FFF2-40B4-BE49-F238E27FC236}">
                  <a16:creationId xmlns:a16="http://schemas.microsoft.com/office/drawing/2014/main" id="{8BF6B202-5203-A922-7C47-CA02AF473A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029" b="22247"/>
            <a:stretch/>
          </p:blipFill>
          <p:spPr>
            <a:xfrm>
              <a:off x="6023501" y="5840722"/>
              <a:ext cx="930267" cy="583501"/>
            </a:xfrm>
            <a:prstGeom prst="rect">
              <a:avLst/>
            </a:prstGeom>
          </p:spPr>
        </p:pic>
        <p:pic>
          <p:nvPicPr>
            <p:cNvPr id="61" name="Afbeelding 60">
              <a:extLst>
                <a:ext uri="{FF2B5EF4-FFF2-40B4-BE49-F238E27FC236}">
                  <a16:creationId xmlns:a16="http://schemas.microsoft.com/office/drawing/2014/main" id="{D61214C0-4E73-13AE-CA43-1E5C15FB22FA}"/>
                </a:ext>
              </a:extLst>
            </p:cNvPr>
            <p:cNvPicPr preferRelativeResize="0">
              <a:picLocks noChangeAspect="1"/>
            </p:cNvPicPr>
            <p:nvPr/>
          </p:nvPicPr>
          <p:blipFill rotWithShape="1">
            <a:blip r:embed="rId21" cstate="print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rightnessContrast bright="-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027" b="17588"/>
            <a:stretch/>
          </p:blipFill>
          <p:spPr>
            <a:xfrm>
              <a:off x="5616326" y="4789057"/>
              <a:ext cx="1579297" cy="1080000"/>
            </a:xfrm>
            <a:prstGeom prst="rect">
              <a:avLst/>
            </a:prstGeom>
          </p:spPr>
        </p:pic>
        <p:sp>
          <p:nvSpPr>
            <p:cNvPr id="62" name="Blokboog 61">
              <a:extLst>
                <a:ext uri="{FF2B5EF4-FFF2-40B4-BE49-F238E27FC236}">
                  <a16:creationId xmlns:a16="http://schemas.microsoft.com/office/drawing/2014/main" id="{59BEE5BE-9FEC-C3B7-712A-F12D6109BC62}"/>
                </a:ext>
              </a:extLst>
            </p:cNvPr>
            <p:cNvSpPr/>
            <p:nvPr/>
          </p:nvSpPr>
          <p:spPr>
            <a:xfrm>
              <a:off x="5643756" y="4753057"/>
              <a:ext cx="1524439" cy="1586589"/>
            </a:xfrm>
            <a:prstGeom prst="blockArc">
              <a:avLst>
                <a:gd name="adj1" fmla="val 7571294"/>
                <a:gd name="adj2" fmla="val 2752042"/>
                <a:gd name="adj3" fmla="val 0"/>
              </a:avLst>
            </a:prstGeom>
            <a:noFill/>
            <a:ln w="22225">
              <a:solidFill>
                <a:srgbClr val="FF66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</p:grpSp>
      <p:grpSp>
        <p:nvGrpSpPr>
          <p:cNvPr id="63" name="Groep 62">
            <a:extLst>
              <a:ext uri="{FF2B5EF4-FFF2-40B4-BE49-F238E27FC236}">
                <a16:creationId xmlns:a16="http://schemas.microsoft.com/office/drawing/2014/main" id="{E2E0BF1A-408C-6C05-569F-FB49354655C1}"/>
              </a:ext>
            </a:extLst>
          </p:cNvPr>
          <p:cNvGrpSpPr>
            <a:grpSpLocks noChangeAspect="1"/>
          </p:cNvGrpSpPr>
          <p:nvPr/>
        </p:nvGrpSpPr>
        <p:grpSpPr>
          <a:xfrm>
            <a:off x="7415876" y="1444679"/>
            <a:ext cx="1230290" cy="1354276"/>
            <a:chOff x="7437043" y="4753057"/>
            <a:chExt cx="1537863" cy="1743529"/>
          </a:xfrm>
        </p:grpSpPr>
        <p:pic>
          <p:nvPicPr>
            <p:cNvPr id="64" name="Afbeelding 63">
              <a:extLst>
                <a:ext uri="{FF2B5EF4-FFF2-40B4-BE49-F238E27FC236}">
                  <a16:creationId xmlns:a16="http://schemas.microsoft.com/office/drawing/2014/main" id="{B254BCDB-4505-8F8F-FF89-B5A391E10B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514" b="7953"/>
            <a:stretch/>
          </p:blipFill>
          <p:spPr>
            <a:xfrm>
              <a:off x="7882120" y="5868100"/>
              <a:ext cx="726287" cy="628486"/>
            </a:xfrm>
            <a:prstGeom prst="rect">
              <a:avLst/>
            </a:prstGeom>
          </p:spPr>
        </p:pic>
        <p:pic>
          <p:nvPicPr>
            <p:cNvPr id="65" name="Afbeelding 64">
              <a:extLst>
                <a:ext uri="{FF2B5EF4-FFF2-40B4-BE49-F238E27FC236}">
                  <a16:creationId xmlns:a16="http://schemas.microsoft.com/office/drawing/2014/main" id="{D0D66497-B34A-79CB-840B-B925646F0C33}"/>
                </a:ext>
              </a:extLst>
            </p:cNvPr>
            <p:cNvPicPr preferRelativeResize="0">
              <a:picLocks noChangeAspect="1"/>
            </p:cNvPicPr>
            <p:nvPr/>
          </p:nvPicPr>
          <p:blipFill rotWithShape="1">
            <a:blip r:embed="rId27" cstate="print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rightnessContrast bright="-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027" b="17588"/>
            <a:stretch/>
          </p:blipFill>
          <p:spPr>
            <a:xfrm>
              <a:off x="7437043" y="4789057"/>
              <a:ext cx="1537863" cy="1051665"/>
            </a:xfrm>
            <a:prstGeom prst="rect">
              <a:avLst/>
            </a:prstGeom>
          </p:spPr>
        </p:pic>
        <p:sp>
          <p:nvSpPr>
            <p:cNvPr id="66" name="Blokboog 65">
              <a:extLst>
                <a:ext uri="{FF2B5EF4-FFF2-40B4-BE49-F238E27FC236}">
                  <a16:creationId xmlns:a16="http://schemas.microsoft.com/office/drawing/2014/main" id="{D3251F79-40AA-E2D3-1E52-D3AB37E50FEC}"/>
                </a:ext>
              </a:extLst>
            </p:cNvPr>
            <p:cNvSpPr/>
            <p:nvPr/>
          </p:nvSpPr>
          <p:spPr>
            <a:xfrm>
              <a:off x="7443756" y="4753057"/>
              <a:ext cx="1524439" cy="1586589"/>
            </a:xfrm>
            <a:prstGeom prst="blockArc">
              <a:avLst>
                <a:gd name="adj1" fmla="val 7676915"/>
                <a:gd name="adj2" fmla="val 3160209"/>
                <a:gd name="adj3" fmla="val 0"/>
              </a:avLst>
            </a:prstGeom>
            <a:noFill/>
            <a:ln w="22225">
              <a:solidFill>
                <a:srgbClr val="FF66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</p:grpSp>
      <p:sp>
        <p:nvSpPr>
          <p:cNvPr id="67" name="Pijl: omlaag 66">
            <a:extLst>
              <a:ext uri="{FF2B5EF4-FFF2-40B4-BE49-F238E27FC236}">
                <a16:creationId xmlns:a16="http://schemas.microsoft.com/office/drawing/2014/main" id="{2693DF7E-CF6A-865A-28F6-A849543D3FAC}"/>
              </a:ext>
            </a:extLst>
          </p:cNvPr>
          <p:cNvSpPr/>
          <p:nvPr/>
        </p:nvSpPr>
        <p:spPr>
          <a:xfrm rot="20778349">
            <a:off x="3215625" y="1657934"/>
            <a:ext cx="291656" cy="630000"/>
          </a:xfrm>
          <a:prstGeom prst="downArrow">
            <a:avLst/>
          </a:prstGeom>
          <a:solidFill>
            <a:srgbClr val="3187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68" name="Pijl: omlaag 67">
            <a:extLst>
              <a:ext uri="{FF2B5EF4-FFF2-40B4-BE49-F238E27FC236}">
                <a16:creationId xmlns:a16="http://schemas.microsoft.com/office/drawing/2014/main" id="{BD6DCC3A-9118-3A22-A79D-B69F13A8BBE8}"/>
              </a:ext>
            </a:extLst>
          </p:cNvPr>
          <p:cNvSpPr/>
          <p:nvPr/>
        </p:nvSpPr>
        <p:spPr>
          <a:xfrm>
            <a:off x="4301231" y="1557738"/>
            <a:ext cx="291656" cy="630000"/>
          </a:xfrm>
          <a:prstGeom prst="downArrow">
            <a:avLst/>
          </a:prstGeom>
          <a:solidFill>
            <a:srgbClr val="3187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69" name="Pijl: omlaag 68">
            <a:extLst>
              <a:ext uri="{FF2B5EF4-FFF2-40B4-BE49-F238E27FC236}">
                <a16:creationId xmlns:a16="http://schemas.microsoft.com/office/drawing/2014/main" id="{5D2B17EE-4700-17A8-95CB-3901D9B325A5}"/>
              </a:ext>
            </a:extLst>
          </p:cNvPr>
          <p:cNvSpPr/>
          <p:nvPr/>
        </p:nvSpPr>
        <p:spPr>
          <a:xfrm rot="850716">
            <a:off x="5494974" y="1606828"/>
            <a:ext cx="291656" cy="630000"/>
          </a:xfrm>
          <a:prstGeom prst="downArrow">
            <a:avLst/>
          </a:prstGeom>
          <a:solidFill>
            <a:srgbClr val="3187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70" name="Pijl: omlaag 69">
            <a:extLst>
              <a:ext uri="{FF2B5EF4-FFF2-40B4-BE49-F238E27FC236}">
                <a16:creationId xmlns:a16="http://schemas.microsoft.com/office/drawing/2014/main" id="{9C677388-DECA-8430-0866-1BAB0D3D9C6A}"/>
              </a:ext>
            </a:extLst>
          </p:cNvPr>
          <p:cNvSpPr/>
          <p:nvPr/>
        </p:nvSpPr>
        <p:spPr>
          <a:xfrm rot="19012616">
            <a:off x="2329301" y="2018277"/>
            <a:ext cx="283738" cy="630000"/>
          </a:xfrm>
          <a:prstGeom prst="downArrow">
            <a:avLst/>
          </a:prstGeom>
          <a:solidFill>
            <a:srgbClr val="3187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71" name="Pijl: omlaag 70">
            <a:extLst>
              <a:ext uri="{FF2B5EF4-FFF2-40B4-BE49-F238E27FC236}">
                <a16:creationId xmlns:a16="http://schemas.microsoft.com/office/drawing/2014/main" id="{8389ADED-F4C8-CD66-F0F9-4224E21FC5C2}"/>
              </a:ext>
            </a:extLst>
          </p:cNvPr>
          <p:cNvSpPr/>
          <p:nvPr/>
        </p:nvSpPr>
        <p:spPr>
          <a:xfrm rot="17239106">
            <a:off x="1865694" y="2670346"/>
            <a:ext cx="309377" cy="630000"/>
          </a:xfrm>
          <a:prstGeom prst="downArrow">
            <a:avLst>
              <a:gd name="adj1" fmla="val 50000"/>
              <a:gd name="adj2" fmla="val 40136"/>
            </a:avLst>
          </a:prstGeom>
          <a:solidFill>
            <a:srgbClr val="3187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72" name="Pijl: omlaag 71">
            <a:extLst>
              <a:ext uri="{FF2B5EF4-FFF2-40B4-BE49-F238E27FC236}">
                <a16:creationId xmlns:a16="http://schemas.microsoft.com/office/drawing/2014/main" id="{0CF632E4-11D2-5EA2-FC29-4EAF408CB2C4}"/>
              </a:ext>
            </a:extLst>
          </p:cNvPr>
          <p:cNvSpPr/>
          <p:nvPr/>
        </p:nvSpPr>
        <p:spPr>
          <a:xfrm rot="16200000">
            <a:off x="1846969" y="3489498"/>
            <a:ext cx="309377" cy="630000"/>
          </a:xfrm>
          <a:prstGeom prst="downArrow">
            <a:avLst>
              <a:gd name="adj1" fmla="val 50000"/>
              <a:gd name="adj2" fmla="val 40136"/>
            </a:avLst>
          </a:prstGeom>
          <a:solidFill>
            <a:srgbClr val="3187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73" name="Pijl: omlaag 72">
            <a:extLst>
              <a:ext uri="{FF2B5EF4-FFF2-40B4-BE49-F238E27FC236}">
                <a16:creationId xmlns:a16="http://schemas.microsoft.com/office/drawing/2014/main" id="{7514B2F5-246E-C6C5-08FA-98681F6A02E7}"/>
              </a:ext>
            </a:extLst>
          </p:cNvPr>
          <p:cNvSpPr/>
          <p:nvPr/>
        </p:nvSpPr>
        <p:spPr>
          <a:xfrm rot="13729648">
            <a:off x="1927768" y="4264189"/>
            <a:ext cx="309377" cy="630000"/>
          </a:xfrm>
          <a:prstGeom prst="downArrow">
            <a:avLst>
              <a:gd name="adj1" fmla="val 50000"/>
              <a:gd name="adj2" fmla="val 40136"/>
            </a:avLst>
          </a:prstGeom>
          <a:solidFill>
            <a:srgbClr val="3187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74" name="Pijl: omlaag 73">
            <a:extLst>
              <a:ext uri="{FF2B5EF4-FFF2-40B4-BE49-F238E27FC236}">
                <a16:creationId xmlns:a16="http://schemas.microsoft.com/office/drawing/2014/main" id="{3B953B71-203E-A354-DCF8-BB6552D6CBC6}"/>
              </a:ext>
            </a:extLst>
          </p:cNvPr>
          <p:cNvSpPr/>
          <p:nvPr/>
        </p:nvSpPr>
        <p:spPr>
          <a:xfrm rot="12348142">
            <a:off x="2699640" y="4595086"/>
            <a:ext cx="309377" cy="630000"/>
          </a:xfrm>
          <a:prstGeom prst="downArrow">
            <a:avLst>
              <a:gd name="adj1" fmla="val 50000"/>
              <a:gd name="adj2" fmla="val 40136"/>
            </a:avLst>
          </a:prstGeom>
          <a:solidFill>
            <a:srgbClr val="3187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75" name="Pijl: omlaag 74">
            <a:extLst>
              <a:ext uri="{FF2B5EF4-FFF2-40B4-BE49-F238E27FC236}">
                <a16:creationId xmlns:a16="http://schemas.microsoft.com/office/drawing/2014/main" id="{DEF7888D-E1A2-0AD3-17F1-E3DB19EFEEF6}"/>
              </a:ext>
            </a:extLst>
          </p:cNvPr>
          <p:cNvSpPr/>
          <p:nvPr/>
        </p:nvSpPr>
        <p:spPr>
          <a:xfrm rot="10800000">
            <a:off x="3676384" y="4610281"/>
            <a:ext cx="309377" cy="630000"/>
          </a:xfrm>
          <a:prstGeom prst="downArrow">
            <a:avLst>
              <a:gd name="adj1" fmla="val 50000"/>
              <a:gd name="adj2" fmla="val 40136"/>
            </a:avLst>
          </a:prstGeom>
          <a:solidFill>
            <a:srgbClr val="3187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76" name="Pijl: omlaag 75">
            <a:extLst>
              <a:ext uri="{FF2B5EF4-FFF2-40B4-BE49-F238E27FC236}">
                <a16:creationId xmlns:a16="http://schemas.microsoft.com/office/drawing/2014/main" id="{4615C4F1-90DA-DD4D-2C52-705630563793}"/>
              </a:ext>
            </a:extLst>
          </p:cNvPr>
          <p:cNvSpPr/>
          <p:nvPr/>
        </p:nvSpPr>
        <p:spPr>
          <a:xfrm rot="10192570">
            <a:off x="4934054" y="4581217"/>
            <a:ext cx="309377" cy="630000"/>
          </a:xfrm>
          <a:prstGeom prst="downArrow">
            <a:avLst>
              <a:gd name="adj1" fmla="val 50000"/>
              <a:gd name="adj2" fmla="val 40136"/>
            </a:avLst>
          </a:prstGeom>
          <a:solidFill>
            <a:srgbClr val="3187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77" name="Pijl: omlaag 76">
            <a:extLst>
              <a:ext uri="{FF2B5EF4-FFF2-40B4-BE49-F238E27FC236}">
                <a16:creationId xmlns:a16="http://schemas.microsoft.com/office/drawing/2014/main" id="{5F0BA144-970C-B57C-8719-47C1E75E45DB}"/>
              </a:ext>
            </a:extLst>
          </p:cNvPr>
          <p:cNvSpPr/>
          <p:nvPr/>
        </p:nvSpPr>
        <p:spPr>
          <a:xfrm rot="9039185">
            <a:off x="6223231" y="4217165"/>
            <a:ext cx="309377" cy="630000"/>
          </a:xfrm>
          <a:prstGeom prst="downArrow">
            <a:avLst>
              <a:gd name="adj1" fmla="val 50000"/>
              <a:gd name="adj2" fmla="val 40136"/>
            </a:avLst>
          </a:prstGeom>
          <a:solidFill>
            <a:srgbClr val="3187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78" name="Pijl: omlaag 77">
            <a:extLst>
              <a:ext uri="{FF2B5EF4-FFF2-40B4-BE49-F238E27FC236}">
                <a16:creationId xmlns:a16="http://schemas.microsoft.com/office/drawing/2014/main" id="{B148EBEA-6DF5-89AC-F68D-BB2587A2B2D0}"/>
              </a:ext>
            </a:extLst>
          </p:cNvPr>
          <p:cNvSpPr/>
          <p:nvPr/>
        </p:nvSpPr>
        <p:spPr>
          <a:xfrm rot="7448899">
            <a:off x="6774355" y="3801082"/>
            <a:ext cx="309377" cy="630000"/>
          </a:xfrm>
          <a:prstGeom prst="downArrow">
            <a:avLst>
              <a:gd name="adj1" fmla="val 50000"/>
              <a:gd name="adj2" fmla="val 40136"/>
            </a:avLst>
          </a:prstGeom>
          <a:solidFill>
            <a:srgbClr val="3187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79" name="Pijl: omlaag 78">
            <a:extLst>
              <a:ext uri="{FF2B5EF4-FFF2-40B4-BE49-F238E27FC236}">
                <a16:creationId xmlns:a16="http://schemas.microsoft.com/office/drawing/2014/main" id="{7DC6AC43-AB52-9A3B-3487-7193827C2416}"/>
              </a:ext>
            </a:extLst>
          </p:cNvPr>
          <p:cNvSpPr/>
          <p:nvPr/>
        </p:nvSpPr>
        <p:spPr>
          <a:xfrm rot="5400000">
            <a:off x="6976456" y="3059123"/>
            <a:ext cx="309377" cy="630000"/>
          </a:xfrm>
          <a:prstGeom prst="downArrow">
            <a:avLst>
              <a:gd name="adj1" fmla="val 50000"/>
              <a:gd name="adj2" fmla="val 40136"/>
            </a:avLst>
          </a:prstGeom>
          <a:solidFill>
            <a:srgbClr val="3187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80" name="Pijl: omlaag 79">
            <a:extLst>
              <a:ext uri="{FF2B5EF4-FFF2-40B4-BE49-F238E27FC236}">
                <a16:creationId xmlns:a16="http://schemas.microsoft.com/office/drawing/2014/main" id="{8E2B5B83-7AED-B096-98DE-C05D89B7C413}"/>
              </a:ext>
            </a:extLst>
          </p:cNvPr>
          <p:cNvSpPr/>
          <p:nvPr/>
        </p:nvSpPr>
        <p:spPr>
          <a:xfrm rot="4633813">
            <a:off x="6780477" y="2277672"/>
            <a:ext cx="309377" cy="630000"/>
          </a:xfrm>
          <a:prstGeom prst="downArrow">
            <a:avLst>
              <a:gd name="adj1" fmla="val 50000"/>
              <a:gd name="adj2" fmla="val 40136"/>
            </a:avLst>
          </a:prstGeom>
          <a:solidFill>
            <a:srgbClr val="3187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81" name="Pijl: omlaag 80">
            <a:extLst>
              <a:ext uri="{FF2B5EF4-FFF2-40B4-BE49-F238E27FC236}">
                <a16:creationId xmlns:a16="http://schemas.microsoft.com/office/drawing/2014/main" id="{393A953C-11D1-673D-824C-EBCCE3C5341D}"/>
              </a:ext>
            </a:extLst>
          </p:cNvPr>
          <p:cNvSpPr/>
          <p:nvPr/>
        </p:nvSpPr>
        <p:spPr>
          <a:xfrm rot="2547313">
            <a:off x="6183904" y="1853377"/>
            <a:ext cx="309377" cy="630000"/>
          </a:xfrm>
          <a:prstGeom prst="downArrow">
            <a:avLst>
              <a:gd name="adj1" fmla="val 50000"/>
              <a:gd name="adj2" fmla="val 40136"/>
            </a:avLst>
          </a:prstGeom>
          <a:solidFill>
            <a:srgbClr val="3187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070917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roep 94">
            <a:extLst>
              <a:ext uri="{FF2B5EF4-FFF2-40B4-BE49-F238E27FC236}">
                <a16:creationId xmlns:a16="http://schemas.microsoft.com/office/drawing/2014/main" id="{8EDC1B17-1254-2899-D171-6DD35F072B4F}"/>
              </a:ext>
            </a:extLst>
          </p:cNvPr>
          <p:cNvGrpSpPr/>
          <p:nvPr/>
        </p:nvGrpSpPr>
        <p:grpSpPr>
          <a:xfrm>
            <a:off x="2471928" y="1397397"/>
            <a:ext cx="4200144" cy="5074101"/>
            <a:chOff x="2633293" y="1397397"/>
            <a:chExt cx="4200144" cy="5074101"/>
          </a:xfrm>
        </p:grpSpPr>
        <p:pic>
          <p:nvPicPr>
            <p:cNvPr id="93" name="Afbeelding 92" descr="Afbeelding met tekst, Karmijn, schrijfmateriaal, ontwerp&#10;&#10;Automatisch gegenereerde beschrijving">
              <a:extLst>
                <a:ext uri="{FF2B5EF4-FFF2-40B4-BE49-F238E27FC236}">
                  <a16:creationId xmlns:a16="http://schemas.microsoft.com/office/drawing/2014/main" id="{FA160350-1E68-E92B-CADC-56BFF9A9127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3293" y="2271354"/>
              <a:ext cx="4200144" cy="4200144"/>
            </a:xfrm>
            <a:prstGeom prst="rect">
              <a:avLst/>
            </a:prstGeom>
          </p:spPr>
        </p:pic>
        <p:sp>
          <p:nvSpPr>
            <p:cNvPr id="94" name="Tekstvak 93">
              <a:extLst>
                <a:ext uri="{FF2B5EF4-FFF2-40B4-BE49-F238E27FC236}">
                  <a16:creationId xmlns:a16="http://schemas.microsoft.com/office/drawing/2014/main" id="{7184BA71-5467-0D67-117A-073E1AAA72C6}"/>
                </a:ext>
              </a:extLst>
            </p:cNvPr>
            <p:cNvSpPr txBox="1"/>
            <p:nvPr/>
          </p:nvSpPr>
          <p:spPr>
            <a:xfrm>
              <a:off x="2633293" y="1397397"/>
              <a:ext cx="4200144" cy="8739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3000"/>
                </a:lnSpc>
              </a:pPr>
              <a:r>
                <a:rPr lang="nl-NL" sz="3200" b="1" cap="small" dirty="0"/>
                <a:t>verkiezingen voor de</a:t>
              </a:r>
            </a:p>
            <a:p>
              <a:pPr algn="ctr">
                <a:lnSpc>
                  <a:spcPts val="3000"/>
                </a:lnSpc>
              </a:pPr>
              <a:r>
                <a:rPr lang="nl-NL" sz="3200" b="1" cap="small" spc="190" dirty="0"/>
                <a:t>tweede kamer</a:t>
              </a:r>
            </a:p>
          </p:txBody>
        </p:sp>
      </p:grpSp>
      <p:sp>
        <p:nvSpPr>
          <p:cNvPr id="3" name="Tekstvak 2">
            <a:extLst>
              <a:ext uri="{FF2B5EF4-FFF2-40B4-BE49-F238E27FC236}">
                <a16:creationId xmlns:a16="http://schemas.microsoft.com/office/drawing/2014/main" id="{CA73265E-448C-2416-F126-01F4CDDEECAA}"/>
              </a:ext>
            </a:extLst>
          </p:cNvPr>
          <p:cNvSpPr txBox="1"/>
          <p:nvPr/>
        </p:nvSpPr>
        <p:spPr>
          <a:xfrm flipH="1">
            <a:off x="0" y="218740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Hebben wij invloed?</a:t>
            </a:r>
          </a:p>
        </p:txBody>
      </p:sp>
    </p:spTree>
    <p:extLst>
      <p:ext uri="{BB962C8B-B14F-4D97-AF65-F5344CB8AC3E}">
        <p14:creationId xmlns:p14="http://schemas.microsoft.com/office/powerpoint/2010/main" val="245120085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ep 1">
            <a:extLst>
              <a:ext uri="{FF2B5EF4-FFF2-40B4-BE49-F238E27FC236}">
                <a16:creationId xmlns:a16="http://schemas.microsoft.com/office/drawing/2014/main" id="{E6A8D4CD-489F-7620-87F4-1DFE1BBB269B}"/>
              </a:ext>
            </a:extLst>
          </p:cNvPr>
          <p:cNvGrpSpPr>
            <a:grpSpLocks noChangeAspect="1"/>
          </p:cNvGrpSpPr>
          <p:nvPr/>
        </p:nvGrpSpPr>
        <p:grpSpPr>
          <a:xfrm>
            <a:off x="5480850" y="5742080"/>
            <a:ext cx="707965" cy="711234"/>
            <a:chOff x="188244" y="1116000"/>
            <a:chExt cx="1579297" cy="1586589"/>
          </a:xfrm>
        </p:grpSpPr>
        <p:pic>
          <p:nvPicPr>
            <p:cNvPr id="4" name="Afbeelding 3">
              <a:extLst>
                <a:ext uri="{FF2B5EF4-FFF2-40B4-BE49-F238E27FC236}">
                  <a16:creationId xmlns:a16="http://schemas.microsoft.com/office/drawing/2014/main" id="{2D88B25B-6769-1216-731B-3F7C8A6A126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023" y="2284315"/>
              <a:ext cx="870823" cy="344479"/>
            </a:xfrm>
            <a:prstGeom prst="rect">
              <a:avLst/>
            </a:prstGeom>
          </p:spPr>
        </p:pic>
        <p:pic>
          <p:nvPicPr>
            <p:cNvPr id="7" name="Afbeelding 6">
              <a:extLst>
                <a:ext uri="{FF2B5EF4-FFF2-40B4-BE49-F238E27FC236}">
                  <a16:creationId xmlns:a16="http://schemas.microsoft.com/office/drawing/2014/main" id="{7CE15607-246D-CFA7-3988-C83CA427B9C1}"/>
                </a:ext>
              </a:extLst>
            </p:cNvPr>
            <p:cNvPicPr preferRelativeResize="0"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027" b="17588"/>
            <a:stretch/>
          </p:blipFill>
          <p:spPr>
            <a:xfrm>
              <a:off x="188244" y="1152000"/>
              <a:ext cx="1579297" cy="1080000"/>
            </a:xfrm>
            <a:prstGeom prst="rect">
              <a:avLst/>
            </a:prstGeom>
          </p:spPr>
        </p:pic>
        <p:sp>
          <p:nvSpPr>
            <p:cNvPr id="11" name="Blokboog 10">
              <a:extLst>
                <a:ext uri="{FF2B5EF4-FFF2-40B4-BE49-F238E27FC236}">
                  <a16:creationId xmlns:a16="http://schemas.microsoft.com/office/drawing/2014/main" id="{F47BB140-EBBC-E179-E4D2-85B00EE3EAEC}"/>
                </a:ext>
              </a:extLst>
            </p:cNvPr>
            <p:cNvSpPr/>
            <p:nvPr/>
          </p:nvSpPr>
          <p:spPr>
            <a:xfrm>
              <a:off x="216000" y="1116000"/>
              <a:ext cx="1524439" cy="1586589"/>
            </a:xfrm>
            <a:prstGeom prst="blockArc">
              <a:avLst>
                <a:gd name="adj1" fmla="val 8475009"/>
                <a:gd name="adj2" fmla="val 2543938"/>
                <a:gd name="adj3" fmla="val 31"/>
              </a:avLst>
            </a:prstGeom>
            <a:noFill/>
            <a:ln w="22225">
              <a:solidFill>
                <a:srgbClr val="FF66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</p:grpSp>
      <p:grpSp>
        <p:nvGrpSpPr>
          <p:cNvPr id="12" name="Groep 11">
            <a:extLst>
              <a:ext uri="{FF2B5EF4-FFF2-40B4-BE49-F238E27FC236}">
                <a16:creationId xmlns:a16="http://schemas.microsoft.com/office/drawing/2014/main" id="{62308FD8-667B-3EA0-F3F2-6C35B541DA74}"/>
              </a:ext>
            </a:extLst>
          </p:cNvPr>
          <p:cNvGrpSpPr>
            <a:grpSpLocks noChangeAspect="1"/>
          </p:cNvGrpSpPr>
          <p:nvPr/>
        </p:nvGrpSpPr>
        <p:grpSpPr>
          <a:xfrm>
            <a:off x="6929005" y="3960000"/>
            <a:ext cx="1263438" cy="1296198"/>
            <a:chOff x="2004945" y="1116000"/>
            <a:chExt cx="1579298" cy="1620248"/>
          </a:xfrm>
        </p:grpSpPr>
        <p:pic>
          <p:nvPicPr>
            <p:cNvPr id="15" name="Afbeelding 14">
              <a:extLst>
                <a:ext uri="{FF2B5EF4-FFF2-40B4-BE49-F238E27FC236}">
                  <a16:creationId xmlns:a16="http://schemas.microsoft.com/office/drawing/2014/main" id="{9EBED7BF-1483-C522-D9EB-A1109A32A1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490" b="26708"/>
            <a:stretch/>
          </p:blipFill>
          <p:spPr>
            <a:xfrm>
              <a:off x="2263642" y="2249875"/>
              <a:ext cx="1061899" cy="486373"/>
            </a:xfrm>
            <a:prstGeom prst="rect">
              <a:avLst/>
            </a:prstGeom>
          </p:spPr>
        </p:pic>
        <p:pic>
          <p:nvPicPr>
            <p:cNvPr id="16" name="Afbeelding 15">
              <a:extLst>
                <a:ext uri="{FF2B5EF4-FFF2-40B4-BE49-F238E27FC236}">
                  <a16:creationId xmlns:a16="http://schemas.microsoft.com/office/drawing/2014/main" id="{D97826AC-8132-D73E-E893-892E56829510}"/>
                </a:ext>
              </a:extLst>
            </p:cNvPr>
            <p:cNvPicPr preferRelativeResize="0"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027" b="17588"/>
            <a:stretch/>
          </p:blipFill>
          <p:spPr>
            <a:xfrm>
              <a:off x="2004945" y="1152000"/>
              <a:ext cx="1579298" cy="1080000"/>
            </a:xfrm>
            <a:prstGeom prst="rect">
              <a:avLst/>
            </a:prstGeom>
          </p:spPr>
        </p:pic>
        <p:sp>
          <p:nvSpPr>
            <p:cNvPr id="17" name="Blokboog 16">
              <a:extLst>
                <a:ext uri="{FF2B5EF4-FFF2-40B4-BE49-F238E27FC236}">
                  <a16:creationId xmlns:a16="http://schemas.microsoft.com/office/drawing/2014/main" id="{70EC4337-C265-CF13-D0E2-C03DE4933064}"/>
                </a:ext>
              </a:extLst>
            </p:cNvPr>
            <p:cNvSpPr/>
            <p:nvPr/>
          </p:nvSpPr>
          <p:spPr>
            <a:xfrm>
              <a:off x="2016000" y="1116000"/>
              <a:ext cx="1524439" cy="1586589"/>
            </a:xfrm>
            <a:prstGeom prst="blockArc">
              <a:avLst>
                <a:gd name="adj1" fmla="val 8160284"/>
                <a:gd name="adj2" fmla="val 2701786"/>
                <a:gd name="adj3" fmla="val 83"/>
              </a:avLst>
            </a:prstGeom>
            <a:noFill/>
            <a:ln w="60325">
              <a:solidFill>
                <a:srgbClr val="31878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4" name="Groep 23">
            <a:extLst>
              <a:ext uri="{FF2B5EF4-FFF2-40B4-BE49-F238E27FC236}">
                <a16:creationId xmlns:a16="http://schemas.microsoft.com/office/drawing/2014/main" id="{0EC7E64E-20D7-DE1C-4B57-8D6CD4245A90}"/>
              </a:ext>
            </a:extLst>
          </p:cNvPr>
          <p:cNvGrpSpPr>
            <a:grpSpLocks noChangeAspect="1"/>
          </p:cNvGrpSpPr>
          <p:nvPr/>
        </p:nvGrpSpPr>
        <p:grpSpPr>
          <a:xfrm>
            <a:off x="3579766" y="3960000"/>
            <a:ext cx="1263438" cy="1294626"/>
            <a:chOff x="216000" y="4753057"/>
            <a:chExt cx="1579297" cy="1666733"/>
          </a:xfrm>
        </p:grpSpPr>
        <p:pic>
          <p:nvPicPr>
            <p:cNvPr id="25" name="Afbeelding 24">
              <a:extLst>
                <a:ext uri="{FF2B5EF4-FFF2-40B4-BE49-F238E27FC236}">
                  <a16:creationId xmlns:a16="http://schemas.microsoft.com/office/drawing/2014/main" id="{75E4095D-0BE9-B0FC-43C9-E2BE82968F5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3705" y="6057764"/>
              <a:ext cx="1164328" cy="362026"/>
            </a:xfrm>
            <a:prstGeom prst="rect">
              <a:avLst/>
            </a:prstGeom>
          </p:spPr>
        </p:pic>
        <p:pic>
          <p:nvPicPr>
            <p:cNvPr id="26" name="Afbeelding 25">
              <a:extLst>
                <a:ext uri="{FF2B5EF4-FFF2-40B4-BE49-F238E27FC236}">
                  <a16:creationId xmlns:a16="http://schemas.microsoft.com/office/drawing/2014/main" id="{4F2850A4-DCE9-34BA-7B1D-334003D4A29A}"/>
                </a:ext>
              </a:extLst>
            </p:cNvPr>
            <p:cNvPicPr preferRelativeResize="0"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027" b="17588"/>
            <a:stretch/>
          </p:blipFill>
          <p:spPr>
            <a:xfrm>
              <a:off x="216000" y="4789057"/>
              <a:ext cx="1579297" cy="1080000"/>
            </a:xfrm>
            <a:prstGeom prst="rect">
              <a:avLst/>
            </a:prstGeom>
          </p:spPr>
        </p:pic>
        <p:sp>
          <p:nvSpPr>
            <p:cNvPr id="27" name="Blokboog 26">
              <a:extLst>
                <a:ext uri="{FF2B5EF4-FFF2-40B4-BE49-F238E27FC236}">
                  <a16:creationId xmlns:a16="http://schemas.microsoft.com/office/drawing/2014/main" id="{50FB2432-E2F5-2D40-E59B-6DC34364171D}"/>
                </a:ext>
              </a:extLst>
            </p:cNvPr>
            <p:cNvSpPr/>
            <p:nvPr/>
          </p:nvSpPr>
          <p:spPr>
            <a:xfrm>
              <a:off x="243756" y="4753057"/>
              <a:ext cx="1524439" cy="1586589"/>
            </a:xfrm>
            <a:prstGeom prst="blockArc">
              <a:avLst>
                <a:gd name="adj1" fmla="val 8475009"/>
                <a:gd name="adj2" fmla="val 2543938"/>
                <a:gd name="adj3" fmla="val 31"/>
              </a:avLst>
            </a:prstGeom>
            <a:noFill/>
            <a:ln w="50800">
              <a:solidFill>
                <a:srgbClr val="31878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</p:grpSp>
      <p:grpSp>
        <p:nvGrpSpPr>
          <p:cNvPr id="46" name="Groep 45">
            <a:extLst>
              <a:ext uri="{FF2B5EF4-FFF2-40B4-BE49-F238E27FC236}">
                <a16:creationId xmlns:a16="http://schemas.microsoft.com/office/drawing/2014/main" id="{1B383C3A-BE42-1327-287B-8E332C3134AC}"/>
              </a:ext>
            </a:extLst>
          </p:cNvPr>
          <p:cNvGrpSpPr>
            <a:grpSpLocks noChangeAspect="1"/>
          </p:cNvGrpSpPr>
          <p:nvPr/>
        </p:nvGrpSpPr>
        <p:grpSpPr>
          <a:xfrm>
            <a:off x="893723" y="4801715"/>
            <a:ext cx="772893" cy="776462"/>
            <a:chOff x="3794080" y="1116000"/>
            <a:chExt cx="1579297" cy="1586589"/>
          </a:xfrm>
        </p:grpSpPr>
        <p:pic>
          <p:nvPicPr>
            <p:cNvPr id="47" name="Afbeelding 46">
              <a:extLst>
                <a:ext uri="{FF2B5EF4-FFF2-40B4-BE49-F238E27FC236}">
                  <a16:creationId xmlns:a16="http://schemas.microsoft.com/office/drawing/2014/main" id="{0805FEBC-EF68-2D7D-C99B-7B90457065E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76640" y="2255763"/>
              <a:ext cx="1083016" cy="415878"/>
            </a:xfrm>
            <a:prstGeom prst="rect">
              <a:avLst/>
            </a:prstGeom>
          </p:spPr>
        </p:pic>
        <p:pic>
          <p:nvPicPr>
            <p:cNvPr id="48" name="Afbeelding 47">
              <a:extLst>
                <a:ext uri="{FF2B5EF4-FFF2-40B4-BE49-F238E27FC236}">
                  <a16:creationId xmlns:a16="http://schemas.microsoft.com/office/drawing/2014/main" id="{0407E664-8922-A803-B299-8E448BE8475F}"/>
                </a:ext>
              </a:extLst>
            </p:cNvPr>
            <p:cNvPicPr preferRelativeResize="0"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027" b="17588"/>
            <a:stretch/>
          </p:blipFill>
          <p:spPr>
            <a:xfrm>
              <a:off x="3794080" y="1152000"/>
              <a:ext cx="1579297" cy="1080000"/>
            </a:xfrm>
            <a:prstGeom prst="rect">
              <a:avLst/>
            </a:prstGeom>
          </p:spPr>
        </p:pic>
        <p:sp>
          <p:nvSpPr>
            <p:cNvPr id="49" name="Blokboog 48">
              <a:extLst>
                <a:ext uri="{FF2B5EF4-FFF2-40B4-BE49-F238E27FC236}">
                  <a16:creationId xmlns:a16="http://schemas.microsoft.com/office/drawing/2014/main" id="{FD70E5C4-CF92-7770-2706-B491766454CC}"/>
                </a:ext>
              </a:extLst>
            </p:cNvPr>
            <p:cNvSpPr/>
            <p:nvPr/>
          </p:nvSpPr>
          <p:spPr>
            <a:xfrm>
              <a:off x="3816000" y="1116000"/>
              <a:ext cx="1524439" cy="1586589"/>
            </a:xfrm>
            <a:prstGeom prst="blockArc">
              <a:avLst>
                <a:gd name="adj1" fmla="val 8475009"/>
                <a:gd name="adj2" fmla="val 2056258"/>
                <a:gd name="adj3" fmla="val 0"/>
              </a:avLst>
            </a:prstGeom>
            <a:noFill/>
            <a:ln w="22225">
              <a:solidFill>
                <a:srgbClr val="FF66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</p:grpSp>
      <p:grpSp>
        <p:nvGrpSpPr>
          <p:cNvPr id="50" name="Groep 49">
            <a:extLst>
              <a:ext uri="{FF2B5EF4-FFF2-40B4-BE49-F238E27FC236}">
                <a16:creationId xmlns:a16="http://schemas.microsoft.com/office/drawing/2014/main" id="{10DEBD65-97A7-1BBD-E01B-A6623F31D47C}"/>
              </a:ext>
            </a:extLst>
          </p:cNvPr>
          <p:cNvGrpSpPr>
            <a:grpSpLocks noChangeAspect="1"/>
          </p:cNvGrpSpPr>
          <p:nvPr/>
        </p:nvGrpSpPr>
        <p:grpSpPr>
          <a:xfrm>
            <a:off x="3841432" y="5630302"/>
            <a:ext cx="758210" cy="701312"/>
            <a:chOff x="5588570" y="1116000"/>
            <a:chExt cx="2174995" cy="2113458"/>
          </a:xfrm>
        </p:grpSpPr>
        <p:grpSp>
          <p:nvGrpSpPr>
            <p:cNvPr id="51" name="Groep 50">
              <a:extLst>
                <a:ext uri="{FF2B5EF4-FFF2-40B4-BE49-F238E27FC236}">
                  <a16:creationId xmlns:a16="http://schemas.microsoft.com/office/drawing/2014/main" id="{30DF3F87-39BC-2F84-DF62-930398D864A1}"/>
                </a:ext>
              </a:extLst>
            </p:cNvPr>
            <p:cNvGrpSpPr/>
            <p:nvPr/>
          </p:nvGrpSpPr>
          <p:grpSpPr>
            <a:xfrm>
              <a:off x="5899102" y="2223565"/>
              <a:ext cx="1864463" cy="1005893"/>
              <a:chOff x="7196994" y="1053161"/>
              <a:chExt cx="2652083" cy="1430820"/>
            </a:xfrm>
          </p:grpSpPr>
          <p:pic>
            <p:nvPicPr>
              <p:cNvPr id="54" name="Afbeelding 53">
                <a:extLst>
                  <a:ext uri="{FF2B5EF4-FFF2-40B4-BE49-F238E27FC236}">
                    <a16:creationId xmlns:a16="http://schemas.microsoft.com/office/drawing/2014/main" id="{8A87C513-DA67-2587-D5E5-2C4D955D3C9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857" t="37702" r="68645" b="38300"/>
              <a:stretch/>
            </p:blipFill>
            <p:spPr>
              <a:xfrm>
                <a:off x="7196994" y="1053161"/>
                <a:ext cx="805048" cy="757693"/>
              </a:xfrm>
              <a:prstGeom prst="rect">
                <a:avLst/>
              </a:prstGeom>
            </p:spPr>
          </p:pic>
          <p:sp>
            <p:nvSpPr>
              <p:cNvPr id="55" name="Tekstvak 54">
                <a:extLst>
                  <a:ext uri="{FF2B5EF4-FFF2-40B4-BE49-F238E27FC236}">
                    <a16:creationId xmlns:a16="http://schemas.microsoft.com/office/drawing/2014/main" id="{19CA189B-BEC5-2AB2-5678-E5E29E8648DD}"/>
                  </a:ext>
                </a:extLst>
              </p:cNvPr>
              <p:cNvSpPr txBox="1"/>
              <p:nvPr/>
            </p:nvSpPr>
            <p:spPr>
              <a:xfrm>
                <a:off x="7791935" y="1164656"/>
                <a:ext cx="2057142" cy="13193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l-NL" sz="1400" b="1" dirty="0"/>
                  <a:t>FVD</a:t>
                </a:r>
                <a:endParaRPr lang="en-US" sz="1400" b="1" dirty="0"/>
              </a:p>
            </p:txBody>
          </p:sp>
        </p:grpSp>
        <p:pic>
          <p:nvPicPr>
            <p:cNvPr id="52" name="Afbeelding 51">
              <a:extLst>
                <a:ext uri="{FF2B5EF4-FFF2-40B4-BE49-F238E27FC236}">
                  <a16:creationId xmlns:a16="http://schemas.microsoft.com/office/drawing/2014/main" id="{61337CCC-D4C4-8605-5AD4-81F61F481C2D}"/>
                </a:ext>
              </a:extLst>
            </p:cNvPr>
            <p:cNvPicPr preferRelativeResize="0">
              <a:picLocks noChangeAspect="1"/>
            </p:cNvPicPr>
            <p:nvPr/>
          </p:nvPicPr>
          <p:blipFill rotWithShape="1"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027" b="17588"/>
            <a:stretch/>
          </p:blipFill>
          <p:spPr>
            <a:xfrm>
              <a:off x="5588570" y="1152000"/>
              <a:ext cx="1579297" cy="1080000"/>
            </a:xfrm>
            <a:prstGeom prst="rect">
              <a:avLst/>
            </a:prstGeom>
          </p:spPr>
        </p:pic>
        <p:sp>
          <p:nvSpPr>
            <p:cNvPr id="53" name="Blokboog 52">
              <a:extLst>
                <a:ext uri="{FF2B5EF4-FFF2-40B4-BE49-F238E27FC236}">
                  <a16:creationId xmlns:a16="http://schemas.microsoft.com/office/drawing/2014/main" id="{456BF467-414E-6490-5E16-CB98E8666A83}"/>
                </a:ext>
              </a:extLst>
            </p:cNvPr>
            <p:cNvSpPr/>
            <p:nvPr/>
          </p:nvSpPr>
          <p:spPr>
            <a:xfrm>
              <a:off x="5616000" y="1116000"/>
              <a:ext cx="1524439" cy="1586589"/>
            </a:xfrm>
            <a:prstGeom prst="blockArc">
              <a:avLst>
                <a:gd name="adj1" fmla="val 8475009"/>
                <a:gd name="adj2" fmla="val 2543938"/>
                <a:gd name="adj3" fmla="val 31"/>
              </a:avLst>
            </a:prstGeom>
            <a:noFill/>
            <a:ln w="22225">
              <a:solidFill>
                <a:srgbClr val="FF66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56" name="Groep 55">
            <a:extLst>
              <a:ext uri="{FF2B5EF4-FFF2-40B4-BE49-F238E27FC236}">
                <a16:creationId xmlns:a16="http://schemas.microsoft.com/office/drawing/2014/main" id="{E6B5A68F-BA65-3B2E-6178-F48D91A8377E}"/>
              </a:ext>
            </a:extLst>
          </p:cNvPr>
          <p:cNvGrpSpPr>
            <a:grpSpLocks noChangeAspect="1"/>
          </p:cNvGrpSpPr>
          <p:nvPr/>
        </p:nvGrpSpPr>
        <p:grpSpPr>
          <a:xfrm>
            <a:off x="7216971" y="5745957"/>
            <a:ext cx="519721" cy="531934"/>
            <a:chOff x="7390275" y="1116000"/>
            <a:chExt cx="1550164" cy="1586589"/>
          </a:xfrm>
        </p:grpSpPr>
        <p:pic>
          <p:nvPicPr>
            <p:cNvPr id="57" name="Afbeelding 56" descr="Afbeelding met logo&#10;&#10;Automatisch gegenereerde beschrijving">
              <a:extLst>
                <a:ext uri="{FF2B5EF4-FFF2-40B4-BE49-F238E27FC236}">
                  <a16:creationId xmlns:a16="http://schemas.microsoft.com/office/drawing/2014/main" id="{C21ECC92-DCC5-F88D-4F8F-4031370B35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27486" y="2317367"/>
              <a:ext cx="880921" cy="359250"/>
            </a:xfrm>
            <a:prstGeom prst="rect">
              <a:avLst/>
            </a:prstGeom>
          </p:spPr>
        </p:pic>
        <p:pic>
          <p:nvPicPr>
            <p:cNvPr id="58" name="Afbeelding 57">
              <a:extLst>
                <a:ext uri="{FF2B5EF4-FFF2-40B4-BE49-F238E27FC236}">
                  <a16:creationId xmlns:a16="http://schemas.microsoft.com/office/drawing/2014/main" id="{CFD88518-D52E-61B5-172B-63026422962D}"/>
                </a:ext>
              </a:extLst>
            </p:cNvPr>
            <p:cNvPicPr preferRelativeResize="0">
              <a:picLocks noChangeAspect="1"/>
            </p:cNvPicPr>
            <p:nvPr/>
          </p:nvPicPr>
          <p:blipFill rotWithShape="1"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027" b="17588"/>
            <a:stretch/>
          </p:blipFill>
          <p:spPr>
            <a:xfrm>
              <a:off x="7390275" y="1217565"/>
              <a:ext cx="1537863" cy="1051665"/>
            </a:xfrm>
            <a:prstGeom prst="rect">
              <a:avLst/>
            </a:prstGeom>
          </p:spPr>
        </p:pic>
        <p:sp>
          <p:nvSpPr>
            <p:cNvPr id="59" name="Blokboog 58">
              <a:extLst>
                <a:ext uri="{FF2B5EF4-FFF2-40B4-BE49-F238E27FC236}">
                  <a16:creationId xmlns:a16="http://schemas.microsoft.com/office/drawing/2014/main" id="{16E576E0-CCF3-4D0F-DC6E-BDEDB438F6FD}"/>
                </a:ext>
              </a:extLst>
            </p:cNvPr>
            <p:cNvSpPr/>
            <p:nvPr/>
          </p:nvSpPr>
          <p:spPr>
            <a:xfrm>
              <a:off x="7416000" y="1116000"/>
              <a:ext cx="1524439" cy="1586589"/>
            </a:xfrm>
            <a:prstGeom prst="blockArc">
              <a:avLst>
                <a:gd name="adj1" fmla="val 8105336"/>
                <a:gd name="adj2" fmla="val 2782643"/>
                <a:gd name="adj3" fmla="val 1236"/>
              </a:avLst>
            </a:prstGeom>
            <a:noFill/>
            <a:ln w="22225">
              <a:solidFill>
                <a:srgbClr val="FF66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60" name="Groep 59">
            <a:extLst>
              <a:ext uri="{FF2B5EF4-FFF2-40B4-BE49-F238E27FC236}">
                <a16:creationId xmlns:a16="http://schemas.microsoft.com/office/drawing/2014/main" id="{D4208806-1D69-EC03-D1CD-4D1852687C9F}"/>
              </a:ext>
            </a:extLst>
          </p:cNvPr>
          <p:cNvGrpSpPr>
            <a:grpSpLocks noChangeAspect="1"/>
          </p:cNvGrpSpPr>
          <p:nvPr/>
        </p:nvGrpSpPr>
        <p:grpSpPr>
          <a:xfrm>
            <a:off x="2856757" y="5103092"/>
            <a:ext cx="787471" cy="883346"/>
            <a:chOff x="5586538" y="2838055"/>
            <a:chExt cx="1609085" cy="1804992"/>
          </a:xfrm>
        </p:grpSpPr>
        <p:grpSp>
          <p:nvGrpSpPr>
            <p:cNvPr id="61" name="Groep 60">
              <a:extLst>
                <a:ext uri="{FF2B5EF4-FFF2-40B4-BE49-F238E27FC236}">
                  <a16:creationId xmlns:a16="http://schemas.microsoft.com/office/drawing/2014/main" id="{293572A0-09B1-030D-83A1-4B8662DCF4D1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996099" y="3990058"/>
              <a:ext cx="1199524" cy="652989"/>
              <a:chOff x="7703524" y="2849805"/>
              <a:chExt cx="1548996" cy="843233"/>
            </a:xfrm>
          </p:grpSpPr>
          <p:pic>
            <p:nvPicPr>
              <p:cNvPr id="64" name="Afbeelding 63">
                <a:extLst>
                  <a:ext uri="{FF2B5EF4-FFF2-40B4-BE49-F238E27FC236}">
                    <a16:creationId xmlns:a16="http://schemas.microsoft.com/office/drawing/2014/main" id="{4F1D0C02-7A29-7F08-5ACE-3EBC4F5520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26863" y="2849805"/>
                <a:ext cx="850922" cy="606441"/>
              </a:xfrm>
              <a:prstGeom prst="rect">
                <a:avLst/>
              </a:prstGeom>
            </p:spPr>
          </p:pic>
          <p:pic>
            <p:nvPicPr>
              <p:cNvPr id="65" name="Afbeelding 64">
                <a:extLst>
                  <a:ext uri="{FF2B5EF4-FFF2-40B4-BE49-F238E27FC236}">
                    <a16:creationId xmlns:a16="http://schemas.microsoft.com/office/drawing/2014/main" id="{72E9DB9D-023F-BC7B-E84B-51D74E844D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03524" y="3408171"/>
                <a:ext cx="1548996" cy="284867"/>
              </a:xfrm>
              <a:prstGeom prst="rect">
                <a:avLst/>
              </a:prstGeom>
            </p:spPr>
          </p:pic>
        </p:grpSp>
        <p:pic>
          <p:nvPicPr>
            <p:cNvPr id="62" name="Afbeelding 61">
              <a:extLst>
                <a:ext uri="{FF2B5EF4-FFF2-40B4-BE49-F238E27FC236}">
                  <a16:creationId xmlns:a16="http://schemas.microsoft.com/office/drawing/2014/main" id="{7CA8A0F5-133F-2510-5DED-CF483B038D87}"/>
                </a:ext>
              </a:extLst>
            </p:cNvPr>
            <p:cNvPicPr preferRelativeResize="0"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027" b="17588"/>
            <a:stretch/>
          </p:blipFill>
          <p:spPr>
            <a:xfrm>
              <a:off x="5586538" y="2919477"/>
              <a:ext cx="1579297" cy="1079999"/>
            </a:xfrm>
            <a:prstGeom prst="rect">
              <a:avLst/>
            </a:prstGeom>
          </p:spPr>
        </p:pic>
        <p:sp>
          <p:nvSpPr>
            <p:cNvPr id="63" name="Blokboog 62">
              <a:extLst>
                <a:ext uri="{FF2B5EF4-FFF2-40B4-BE49-F238E27FC236}">
                  <a16:creationId xmlns:a16="http://schemas.microsoft.com/office/drawing/2014/main" id="{B2F36BD3-0E1A-75CF-22A6-05528BB5A97A}"/>
                </a:ext>
              </a:extLst>
            </p:cNvPr>
            <p:cNvSpPr/>
            <p:nvPr/>
          </p:nvSpPr>
          <p:spPr>
            <a:xfrm>
              <a:off x="5643756" y="2838055"/>
              <a:ext cx="1524439" cy="1586589"/>
            </a:xfrm>
            <a:prstGeom prst="blockArc">
              <a:avLst>
                <a:gd name="adj1" fmla="val 7504043"/>
                <a:gd name="adj2" fmla="val 3470081"/>
                <a:gd name="adj3" fmla="val 0"/>
              </a:avLst>
            </a:prstGeom>
            <a:noFill/>
            <a:ln w="22225">
              <a:solidFill>
                <a:srgbClr val="FF66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70" name="Groep 69">
            <a:extLst>
              <a:ext uri="{FF2B5EF4-FFF2-40B4-BE49-F238E27FC236}">
                <a16:creationId xmlns:a16="http://schemas.microsoft.com/office/drawing/2014/main" id="{3B95F41D-43F6-4F0D-B0C9-6C8D09346C35}"/>
              </a:ext>
            </a:extLst>
          </p:cNvPr>
          <p:cNvGrpSpPr>
            <a:grpSpLocks noChangeAspect="1"/>
          </p:cNvGrpSpPr>
          <p:nvPr/>
        </p:nvGrpSpPr>
        <p:grpSpPr>
          <a:xfrm>
            <a:off x="5665277" y="3996000"/>
            <a:ext cx="1075161" cy="1262188"/>
            <a:chOff x="3821836" y="4753057"/>
            <a:chExt cx="1579297" cy="1909527"/>
          </a:xfrm>
        </p:grpSpPr>
        <p:pic>
          <p:nvPicPr>
            <p:cNvPr id="71" name="Afbeelding 70">
              <a:extLst>
                <a:ext uri="{FF2B5EF4-FFF2-40B4-BE49-F238E27FC236}">
                  <a16:creationId xmlns:a16="http://schemas.microsoft.com/office/drawing/2014/main" id="{712916A0-251E-06EC-7FD8-037C59B62D24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34453" y="5869057"/>
              <a:ext cx="698304" cy="793527"/>
            </a:xfrm>
            <a:prstGeom prst="rect">
              <a:avLst/>
            </a:prstGeom>
          </p:spPr>
        </p:pic>
        <p:pic>
          <p:nvPicPr>
            <p:cNvPr id="72" name="Afbeelding 71">
              <a:extLst>
                <a:ext uri="{FF2B5EF4-FFF2-40B4-BE49-F238E27FC236}">
                  <a16:creationId xmlns:a16="http://schemas.microsoft.com/office/drawing/2014/main" id="{7952338D-A1AD-6CCC-395D-30F589BCD3EC}"/>
                </a:ext>
              </a:extLst>
            </p:cNvPr>
            <p:cNvPicPr preferRelativeResize="0">
              <a:picLocks noChangeAspect="1"/>
            </p:cNvPicPr>
            <p:nvPr/>
          </p:nvPicPr>
          <p:blipFill rotWithShape="1">
            <a:blip r:embed="rId23" cstate="print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027" b="17588"/>
            <a:stretch/>
          </p:blipFill>
          <p:spPr>
            <a:xfrm>
              <a:off x="3821836" y="4789057"/>
              <a:ext cx="1579297" cy="1080000"/>
            </a:xfrm>
            <a:prstGeom prst="rect">
              <a:avLst/>
            </a:prstGeom>
          </p:spPr>
        </p:pic>
        <p:sp>
          <p:nvSpPr>
            <p:cNvPr id="73" name="Blokboog 72">
              <a:extLst>
                <a:ext uri="{FF2B5EF4-FFF2-40B4-BE49-F238E27FC236}">
                  <a16:creationId xmlns:a16="http://schemas.microsoft.com/office/drawing/2014/main" id="{4AF990A6-3C4B-4256-EDDD-745325723BD7}"/>
                </a:ext>
              </a:extLst>
            </p:cNvPr>
            <p:cNvSpPr/>
            <p:nvPr/>
          </p:nvSpPr>
          <p:spPr>
            <a:xfrm>
              <a:off x="3843756" y="4753057"/>
              <a:ext cx="1524439" cy="1586589"/>
            </a:xfrm>
            <a:prstGeom prst="blockArc">
              <a:avLst>
                <a:gd name="adj1" fmla="val 7182995"/>
                <a:gd name="adj2" fmla="val 3074997"/>
                <a:gd name="adj3" fmla="val 0"/>
              </a:avLst>
            </a:prstGeom>
            <a:noFill/>
            <a:ln w="57150">
              <a:solidFill>
                <a:srgbClr val="31878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74" name="Groep 73">
            <a:extLst>
              <a:ext uri="{FF2B5EF4-FFF2-40B4-BE49-F238E27FC236}">
                <a16:creationId xmlns:a16="http://schemas.microsoft.com/office/drawing/2014/main" id="{A74DB542-4F49-2990-37DF-54A0124CA18D}"/>
              </a:ext>
            </a:extLst>
          </p:cNvPr>
          <p:cNvGrpSpPr>
            <a:grpSpLocks noChangeAspect="1"/>
          </p:cNvGrpSpPr>
          <p:nvPr/>
        </p:nvGrpSpPr>
        <p:grpSpPr>
          <a:xfrm>
            <a:off x="4861725" y="4689484"/>
            <a:ext cx="772893" cy="794078"/>
            <a:chOff x="5616326" y="4753057"/>
            <a:chExt cx="1579297" cy="1671166"/>
          </a:xfrm>
        </p:grpSpPr>
        <p:pic>
          <p:nvPicPr>
            <p:cNvPr id="75" name="Afbeelding 74">
              <a:extLst>
                <a:ext uri="{FF2B5EF4-FFF2-40B4-BE49-F238E27FC236}">
                  <a16:creationId xmlns:a16="http://schemas.microsoft.com/office/drawing/2014/main" id="{64F1823E-22E8-BCBE-97DF-23E143F242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029" b="22247"/>
            <a:stretch/>
          </p:blipFill>
          <p:spPr>
            <a:xfrm>
              <a:off x="6023501" y="5840722"/>
              <a:ext cx="930267" cy="583501"/>
            </a:xfrm>
            <a:prstGeom prst="rect">
              <a:avLst/>
            </a:prstGeom>
          </p:spPr>
        </p:pic>
        <p:pic>
          <p:nvPicPr>
            <p:cNvPr id="76" name="Afbeelding 75">
              <a:extLst>
                <a:ext uri="{FF2B5EF4-FFF2-40B4-BE49-F238E27FC236}">
                  <a16:creationId xmlns:a16="http://schemas.microsoft.com/office/drawing/2014/main" id="{7A8FB33F-8F7B-1B29-2711-4EB1AF5D2654}"/>
                </a:ext>
              </a:extLst>
            </p:cNvPr>
            <p:cNvPicPr preferRelativeResize="0">
              <a:picLocks noChangeAspect="1"/>
            </p:cNvPicPr>
            <p:nvPr/>
          </p:nvPicPr>
          <p:blipFill rotWithShape="1">
            <a:blip r:embed="rId26" cstate="print">
              <a:extLst>
                <a:ext uri="{BEBA8EAE-BF5A-486C-A8C5-ECC9F3942E4B}">
                  <a14:imgProps xmlns:a14="http://schemas.microsoft.com/office/drawing/2010/main">
                    <a14:imgLayer r:embed="rId27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027" b="17588"/>
            <a:stretch/>
          </p:blipFill>
          <p:spPr>
            <a:xfrm>
              <a:off x="5616326" y="4789057"/>
              <a:ext cx="1579297" cy="1080000"/>
            </a:xfrm>
            <a:prstGeom prst="rect">
              <a:avLst/>
            </a:prstGeom>
          </p:spPr>
        </p:pic>
        <p:sp>
          <p:nvSpPr>
            <p:cNvPr id="77" name="Blokboog 76">
              <a:extLst>
                <a:ext uri="{FF2B5EF4-FFF2-40B4-BE49-F238E27FC236}">
                  <a16:creationId xmlns:a16="http://schemas.microsoft.com/office/drawing/2014/main" id="{0A792D49-2860-1202-4619-680DF88A995D}"/>
                </a:ext>
              </a:extLst>
            </p:cNvPr>
            <p:cNvSpPr/>
            <p:nvPr/>
          </p:nvSpPr>
          <p:spPr>
            <a:xfrm>
              <a:off x="5643756" y="4753057"/>
              <a:ext cx="1524439" cy="1586589"/>
            </a:xfrm>
            <a:prstGeom prst="blockArc">
              <a:avLst>
                <a:gd name="adj1" fmla="val 7571294"/>
                <a:gd name="adj2" fmla="val 2752042"/>
                <a:gd name="adj3" fmla="val 0"/>
              </a:avLst>
            </a:prstGeom>
            <a:noFill/>
            <a:ln w="22225">
              <a:solidFill>
                <a:srgbClr val="FF66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</p:grpSp>
      <p:grpSp>
        <p:nvGrpSpPr>
          <p:cNvPr id="78" name="Groep 77">
            <a:extLst>
              <a:ext uri="{FF2B5EF4-FFF2-40B4-BE49-F238E27FC236}">
                <a16:creationId xmlns:a16="http://schemas.microsoft.com/office/drawing/2014/main" id="{8B6715BD-4BB4-6964-B297-CB73F5FEA915}"/>
              </a:ext>
            </a:extLst>
          </p:cNvPr>
          <p:cNvGrpSpPr>
            <a:grpSpLocks noChangeAspect="1"/>
          </p:cNvGrpSpPr>
          <p:nvPr/>
        </p:nvGrpSpPr>
        <p:grpSpPr>
          <a:xfrm>
            <a:off x="1671038" y="3960000"/>
            <a:ext cx="1230290" cy="1420624"/>
            <a:chOff x="7437043" y="2838055"/>
            <a:chExt cx="1537863" cy="1775780"/>
          </a:xfrm>
        </p:grpSpPr>
        <p:pic>
          <p:nvPicPr>
            <p:cNvPr id="79" name="Afbeelding 78">
              <a:extLst>
                <a:ext uri="{FF2B5EF4-FFF2-40B4-BE49-F238E27FC236}">
                  <a16:creationId xmlns:a16="http://schemas.microsoft.com/office/drawing/2014/main" id="{2C54AE21-C119-4C8F-BDD5-2766A48D9D48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 cstate="print">
              <a:extLst>
                <a:ext uri="{BEBA8EAE-BF5A-486C-A8C5-ECC9F3942E4B}">
                  <a14:imgProps xmlns:a14="http://schemas.microsoft.com/office/drawing/2010/main">
                    <a14:imgLayer r:embed="rId29">
                      <a14:imgEffect>
                        <a14:brightnessContrast bright="-17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31556" y="4049750"/>
              <a:ext cx="1149866" cy="564085"/>
            </a:xfrm>
            <a:prstGeom prst="rect">
              <a:avLst/>
            </a:prstGeom>
          </p:spPr>
        </p:pic>
        <p:pic>
          <p:nvPicPr>
            <p:cNvPr id="80" name="Afbeelding 79">
              <a:extLst>
                <a:ext uri="{FF2B5EF4-FFF2-40B4-BE49-F238E27FC236}">
                  <a16:creationId xmlns:a16="http://schemas.microsoft.com/office/drawing/2014/main" id="{9474F81C-D5A1-8BCC-180F-A20B1C9D5F35}"/>
                </a:ext>
              </a:extLst>
            </p:cNvPr>
            <p:cNvPicPr preferRelativeResize="0">
              <a:picLocks noChangeAspect="1"/>
            </p:cNvPicPr>
            <p:nvPr/>
          </p:nvPicPr>
          <p:blipFill rotWithShape="1">
            <a:blip r:embed="rId30" cstate="print">
              <a:extLst>
                <a:ext uri="{BEBA8EAE-BF5A-486C-A8C5-ECC9F3942E4B}">
                  <a14:imgProps xmlns:a14="http://schemas.microsoft.com/office/drawing/2010/main">
                    <a14:imgLayer r:embed="rId31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027" b="17588"/>
            <a:stretch/>
          </p:blipFill>
          <p:spPr>
            <a:xfrm>
              <a:off x="7437043" y="2874055"/>
              <a:ext cx="1537863" cy="1051665"/>
            </a:xfrm>
            <a:prstGeom prst="rect">
              <a:avLst/>
            </a:prstGeom>
          </p:spPr>
        </p:pic>
        <p:sp>
          <p:nvSpPr>
            <p:cNvPr id="81" name="Blokboog 80">
              <a:extLst>
                <a:ext uri="{FF2B5EF4-FFF2-40B4-BE49-F238E27FC236}">
                  <a16:creationId xmlns:a16="http://schemas.microsoft.com/office/drawing/2014/main" id="{98F6DCCE-B922-3004-73D9-CC73F436DF46}"/>
                </a:ext>
              </a:extLst>
            </p:cNvPr>
            <p:cNvSpPr/>
            <p:nvPr/>
          </p:nvSpPr>
          <p:spPr>
            <a:xfrm>
              <a:off x="7443756" y="2838055"/>
              <a:ext cx="1524439" cy="1586589"/>
            </a:xfrm>
            <a:prstGeom prst="blockArc">
              <a:avLst>
                <a:gd name="adj1" fmla="val 8475009"/>
                <a:gd name="adj2" fmla="val 3052835"/>
                <a:gd name="adj3" fmla="val 0"/>
              </a:avLst>
            </a:prstGeom>
            <a:noFill/>
            <a:ln w="47625">
              <a:solidFill>
                <a:srgbClr val="31878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82" name="Groep 81">
            <a:extLst>
              <a:ext uri="{FF2B5EF4-FFF2-40B4-BE49-F238E27FC236}">
                <a16:creationId xmlns:a16="http://schemas.microsoft.com/office/drawing/2014/main" id="{18BD5E2F-2216-A782-CBC6-223BDD924B28}"/>
              </a:ext>
            </a:extLst>
          </p:cNvPr>
          <p:cNvGrpSpPr>
            <a:grpSpLocks noChangeAspect="1"/>
          </p:cNvGrpSpPr>
          <p:nvPr/>
        </p:nvGrpSpPr>
        <p:grpSpPr>
          <a:xfrm>
            <a:off x="6260145" y="5228401"/>
            <a:ext cx="631719" cy="741607"/>
            <a:chOff x="216000" y="2838055"/>
            <a:chExt cx="1579297" cy="1854018"/>
          </a:xfrm>
        </p:grpSpPr>
        <p:pic>
          <p:nvPicPr>
            <p:cNvPr id="83" name="Afbeelding 82">
              <a:extLst>
                <a:ext uri="{FF2B5EF4-FFF2-40B4-BE49-F238E27FC236}">
                  <a16:creationId xmlns:a16="http://schemas.microsoft.com/office/drawing/2014/main" id="{E3E82F5B-2D5A-C87D-B7FA-440AB5B6B3C3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479" y="3994479"/>
              <a:ext cx="956780" cy="697594"/>
            </a:xfrm>
            <a:prstGeom prst="rect">
              <a:avLst/>
            </a:prstGeom>
          </p:spPr>
        </p:pic>
        <p:pic>
          <p:nvPicPr>
            <p:cNvPr id="84" name="Afbeelding 83">
              <a:extLst>
                <a:ext uri="{FF2B5EF4-FFF2-40B4-BE49-F238E27FC236}">
                  <a16:creationId xmlns:a16="http://schemas.microsoft.com/office/drawing/2014/main" id="{F39F5C21-0932-4E23-7460-A03B855B209E}"/>
                </a:ext>
              </a:extLst>
            </p:cNvPr>
            <p:cNvPicPr preferRelativeResize="0">
              <a:picLocks noChangeAspect="1"/>
            </p:cNvPicPr>
            <p:nvPr/>
          </p:nvPicPr>
          <p:blipFill rotWithShape="1">
            <a:blip r:embed="rId33" cstate="print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027" b="17588"/>
            <a:stretch/>
          </p:blipFill>
          <p:spPr>
            <a:xfrm>
              <a:off x="216000" y="2874055"/>
              <a:ext cx="1579297" cy="1080000"/>
            </a:xfrm>
            <a:prstGeom prst="rect">
              <a:avLst/>
            </a:prstGeom>
          </p:spPr>
        </p:pic>
        <p:sp>
          <p:nvSpPr>
            <p:cNvPr id="85" name="Blokboog 84">
              <a:extLst>
                <a:ext uri="{FF2B5EF4-FFF2-40B4-BE49-F238E27FC236}">
                  <a16:creationId xmlns:a16="http://schemas.microsoft.com/office/drawing/2014/main" id="{FF5B762B-7514-E122-9E2D-F0B0EEC9BB38}"/>
                </a:ext>
              </a:extLst>
            </p:cNvPr>
            <p:cNvSpPr/>
            <p:nvPr/>
          </p:nvSpPr>
          <p:spPr>
            <a:xfrm>
              <a:off x="243756" y="2838055"/>
              <a:ext cx="1524439" cy="1586589"/>
            </a:xfrm>
            <a:prstGeom prst="blockArc">
              <a:avLst>
                <a:gd name="adj1" fmla="val 8475009"/>
                <a:gd name="adj2" fmla="val 2543938"/>
                <a:gd name="adj3" fmla="val 31"/>
              </a:avLst>
            </a:prstGeom>
            <a:noFill/>
            <a:ln w="22225">
              <a:solidFill>
                <a:srgbClr val="FF66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</p:grpSp>
      <p:grpSp>
        <p:nvGrpSpPr>
          <p:cNvPr id="86" name="Groep 85">
            <a:extLst>
              <a:ext uri="{FF2B5EF4-FFF2-40B4-BE49-F238E27FC236}">
                <a16:creationId xmlns:a16="http://schemas.microsoft.com/office/drawing/2014/main" id="{B827092D-5F3D-8601-565F-39ADD36C8678}"/>
              </a:ext>
            </a:extLst>
          </p:cNvPr>
          <p:cNvGrpSpPr>
            <a:grpSpLocks noChangeAspect="1"/>
          </p:cNvGrpSpPr>
          <p:nvPr/>
        </p:nvGrpSpPr>
        <p:grpSpPr>
          <a:xfrm>
            <a:off x="1748168" y="5736201"/>
            <a:ext cx="631719" cy="710312"/>
            <a:chOff x="2032700" y="2838055"/>
            <a:chExt cx="1579297" cy="1775780"/>
          </a:xfrm>
        </p:grpSpPr>
        <p:pic>
          <p:nvPicPr>
            <p:cNvPr id="87" name="Afbeelding 86">
              <a:extLst>
                <a:ext uri="{FF2B5EF4-FFF2-40B4-BE49-F238E27FC236}">
                  <a16:creationId xmlns:a16="http://schemas.microsoft.com/office/drawing/2014/main" id="{6AA67CC0-84D2-0241-CA9C-B3AB8EA47164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212" y="4032616"/>
              <a:ext cx="581219" cy="581219"/>
            </a:xfrm>
            <a:prstGeom prst="rect">
              <a:avLst/>
            </a:prstGeom>
          </p:spPr>
        </p:pic>
        <p:pic>
          <p:nvPicPr>
            <p:cNvPr id="88" name="Afbeelding 87">
              <a:extLst>
                <a:ext uri="{FF2B5EF4-FFF2-40B4-BE49-F238E27FC236}">
                  <a16:creationId xmlns:a16="http://schemas.microsoft.com/office/drawing/2014/main" id="{EB59AA82-CE46-4197-7D56-DD3789F62FAC}"/>
                </a:ext>
              </a:extLst>
            </p:cNvPr>
            <p:cNvPicPr preferRelativeResize="0">
              <a:picLocks noChangeAspect="1"/>
            </p:cNvPicPr>
            <p:nvPr/>
          </p:nvPicPr>
          <p:blipFill rotWithShape="1">
            <a:blip r:embed="rId33" cstate="print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027" b="17588"/>
            <a:stretch/>
          </p:blipFill>
          <p:spPr>
            <a:xfrm>
              <a:off x="2032700" y="2874055"/>
              <a:ext cx="1579297" cy="1080000"/>
            </a:xfrm>
            <a:prstGeom prst="rect">
              <a:avLst/>
            </a:prstGeom>
          </p:spPr>
        </p:pic>
        <p:sp>
          <p:nvSpPr>
            <p:cNvPr id="89" name="Blokboog 88">
              <a:extLst>
                <a:ext uri="{FF2B5EF4-FFF2-40B4-BE49-F238E27FC236}">
                  <a16:creationId xmlns:a16="http://schemas.microsoft.com/office/drawing/2014/main" id="{6CF24B4B-E07E-5B2D-D352-B5699412B874}"/>
                </a:ext>
              </a:extLst>
            </p:cNvPr>
            <p:cNvSpPr/>
            <p:nvPr/>
          </p:nvSpPr>
          <p:spPr>
            <a:xfrm>
              <a:off x="2043756" y="2838055"/>
              <a:ext cx="1524439" cy="1586589"/>
            </a:xfrm>
            <a:prstGeom prst="blockArc">
              <a:avLst>
                <a:gd name="adj1" fmla="val 7152554"/>
                <a:gd name="adj2" fmla="val 3549288"/>
                <a:gd name="adj3" fmla="val 0"/>
              </a:avLst>
            </a:prstGeom>
            <a:noFill/>
            <a:ln w="22225">
              <a:solidFill>
                <a:srgbClr val="FF66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90" name="Groep 89">
            <a:extLst>
              <a:ext uri="{FF2B5EF4-FFF2-40B4-BE49-F238E27FC236}">
                <a16:creationId xmlns:a16="http://schemas.microsoft.com/office/drawing/2014/main" id="{991EA5AD-7710-E8E7-7DA3-5AB50C5C2E2A}"/>
              </a:ext>
            </a:extLst>
          </p:cNvPr>
          <p:cNvGrpSpPr>
            <a:grpSpLocks noChangeAspect="1"/>
          </p:cNvGrpSpPr>
          <p:nvPr/>
        </p:nvGrpSpPr>
        <p:grpSpPr>
          <a:xfrm>
            <a:off x="4643369" y="5628864"/>
            <a:ext cx="631719" cy="739471"/>
            <a:chOff x="3821836" y="2838055"/>
            <a:chExt cx="1579297" cy="1848676"/>
          </a:xfrm>
        </p:grpSpPr>
        <p:pic>
          <p:nvPicPr>
            <p:cNvPr id="91" name="Afbeelding 90">
              <a:extLst>
                <a:ext uri="{FF2B5EF4-FFF2-40B4-BE49-F238E27FC236}">
                  <a16:creationId xmlns:a16="http://schemas.microsoft.com/office/drawing/2014/main" id="{B39024D6-9D27-13B0-CEBC-BE8BE160802B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 cstate="print">
              <a:extLst>
                <a:ext uri="{BEBA8EAE-BF5A-486C-A8C5-ECC9F3942E4B}">
                  <a14:imgProps xmlns:a14="http://schemas.microsoft.com/office/drawing/2010/main">
                    <a14:imgLayer r:embed="rId37">
                      <a14:imgEffect>
                        <a14:brightnessContrast bright="-1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34361" y="4011454"/>
              <a:ext cx="675277" cy="675277"/>
            </a:xfrm>
            <a:prstGeom prst="rect">
              <a:avLst/>
            </a:prstGeom>
          </p:spPr>
        </p:pic>
        <p:pic>
          <p:nvPicPr>
            <p:cNvPr id="92" name="Afbeelding 91">
              <a:extLst>
                <a:ext uri="{FF2B5EF4-FFF2-40B4-BE49-F238E27FC236}">
                  <a16:creationId xmlns:a16="http://schemas.microsoft.com/office/drawing/2014/main" id="{D9210F51-BE90-507B-5FC9-F53E7F9D565A}"/>
                </a:ext>
              </a:extLst>
            </p:cNvPr>
            <p:cNvPicPr preferRelativeResize="0">
              <a:picLocks noChangeAspect="1"/>
            </p:cNvPicPr>
            <p:nvPr/>
          </p:nvPicPr>
          <p:blipFill rotWithShape="1">
            <a:blip r:embed="rId33" cstate="print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027" b="17588"/>
            <a:stretch/>
          </p:blipFill>
          <p:spPr>
            <a:xfrm>
              <a:off x="3821836" y="2874055"/>
              <a:ext cx="1579297" cy="1080000"/>
            </a:xfrm>
            <a:prstGeom prst="rect">
              <a:avLst/>
            </a:prstGeom>
          </p:spPr>
        </p:pic>
        <p:sp>
          <p:nvSpPr>
            <p:cNvPr id="93" name="Blokboog 92">
              <a:extLst>
                <a:ext uri="{FF2B5EF4-FFF2-40B4-BE49-F238E27FC236}">
                  <a16:creationId xmlns:a16="http://schemas.microsoft.com/office/drawing/2014/main" id="{D9470697-19F2-A1A2-7CCE-AB9496A33AD2}"/>
                </a:ext>
              </a:extLst>
            </p:cNvPr>
            <p:cNvSpPr/>
            <p:nvPr/>
          </p:nvSpPr>
          <p:spPr>
            <a:xfrm>
              <a:off x="3843756" y="2838055"/>
              <a:ext cx="1524439" cy="1586589"/>
            </a:xfrm>
            <a:prstGeom prst="blockArc">
              <a:avLst>
                <a:gd name="adj1" fmla="val 7500427"/>
                <a:gd name="adj2" fmla="val 3611165"/>
                <a:gd name="adj3" fmla="val 0"/>
              </a:avLst>
            </a:prstGeom>
            <a:noFill/>
            <a:ln w="22225">
              <a:solidFill>
                <a:srgbClr val="FF66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</p:grpSp>
      <p:grpSp>
        <p:nvGrpSpPr>
          <p:cNvPr id="94" name="Groep 93">
            <a:extLst>
              <a:ext uri="{FF2B5EF4-FFF2-40B4-BE49-F238E27FC236}">
                <a16:creationId xmlns:a16="http://schemas.microsoft.com/office/drawing/2014/main" id="{6A736B37-1795-CF73-809B-0001B5AB0A32}"/>
              </a:ext>
            </a:extLst>
          </p:cNvPr>
          <p:cNvGrpSpPr>
            <a:grpSpLocks noChangeAspect="1"/>
          </p:cNvGrpSpPr>
          <p:nvPr/>
        </p:nvGrpSpPr>
        <p:grpSpPr>
          <a:xfrm>
            <a:off x="2501774" y="6013807"/>
            <a:ext cx="691884" cy="616187"/>
            <a:chOff x="2032700" y="4753057"/>
            <a:chExt cx="1579297" cy="1586589"/>
          </a:xfrm>
        </p:grpSpPr>
        <p:pic>
          <p:nvPicPr>
            <p:cNvPr id="95" name="Afbeelding 94">
              <a:extLst>
                <a:ext uri="{FF2B5EF4-FFF2-40B4-BE49-F238E27FC236}">
                  <a16:creationId xmlns:a16="http://schemas.microsoft.com/office/drawing/2014/main" id="{1203BC80-0B1B-C046-4BA6-86DCA7984A1B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9662" y="6025041"/>
              <a:ext cx="698304" cy="314605"/>
            </a:xfrm>
            <a:prstGeom prst="rect">
              <a:avLst/>
            </a:prstGeom>
          </p:spPr>
        </p:pic>
        <p:pic>
          <p:nvPicPr>
            <p:cNvPr id="96" name="Afbeelding 95">
              <a:extLst>
                <a:ext uri="{FF2B5EF4-FFF2-40B4-BE49-F238E27FC236}">
                  <a16:creationId xmlns:a16="http://schemas.microsoft.com/office/drawing/2014/main" id="{54CB2EE1-0994-4BD2-C3EE-299ADABD01B7}"/>
                </a:ext>
              </a:extLst>
            </p:cNvPr>
            <p:cNvPicPr preferRelativeResize="0">
              <a:picLocks noChangeAspect="1"/>
            </p:cNvPicPr>
            <p:nvPr/>
          </p:nvPicPr>
          <p:blipFill rotWithShape="1">
            <a:blip r:embed="rId39" cstate="print">
              <a:extLst>
                <a:ext uri="{BEBA8EAE-BF5A-486C-A8C5-ECC9F3942E4B}">
                  <a14:imgProps xmlns:a14="http://schemas.microsoft.com/office/drawing/2010/main">
                    <a14:imgLayer r:embed="rId40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027" b="17588"/>
            <a:stretch/>
          </p:blipFill>
          <p:spPr>
            <a:xfrm>
              <a:off x="2032700" y="4789057"/>
              <a:ext cx="1579297" cy="1080000"/>
            </a:xfrm>
            <a:prstGeom prst="rect">
              <a:avLst/>
            </a:prstGeom>
          </p:spPr>
        </p:pic>
        <p:sp>
          <p:nvSpPr>
            <p:cNvPr id="97" name="Blokboog 96">
              <a:extLst>
                <a:ext uri="{FF2B5EF4-FFF2-40B4-BE49-F238E27FC236}">
                  <a16:creationId xmlns:a16="http://schemas.microsoft.com/office/drawing/2014/main" id="{E121DC58-63AF-8B10-6C1F-2917000BDF53}"/>
                </a:ext>
              </a:extLst>
            </p:cNvPr>
            <p:cNvSpPr/>
            <p:nvPr/>
          </p:nvSpPr>
          <p:spPr>
            <a:xfrm>
              <a:off x="2043756" y="4753057"/>
              <a:ext cx="1524439" cy="1586589"/>
            </a:xfrm>
            <a:prstGeom prst="blockArc">
              <a:avLst>
                <a:gd name="adj1" fmla="val 7912843"/>
                <a:gd name="adj2" fmla="val 2543938"/>
                <a:gd name="adj3" fmla="val 31"/>
              </a:avLst>
            </a:prstGeom>
            <a:noFill/>
            <a:ln w="22225">
              <a:solidFill>
                <a:srgbClr val="FF66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</p:grpSp>
      <p:sp>
        <p:nvSpPr>
          <p:cNvPr id="99" name="Pijl: rechts 98">
            <a:extLst>
              <a:ext uri="{FF2B5EF4-FFF2-40B4-BE49-F238E27FC236}">
                <a16:creationId xmlns:a16="http://schemas.microsoft.com/office/drawing/2014/main" id="{E63787A6-7098-665C-C75A-6FED9523C3FA}"/>
              </a:ext>
            </a:extLst>
          </p:cNvPr>
          <p:cNvSpPr/>
          <p:nvPr/>
        </p:nvSpPr>
        <p:spPr>
          <a:xfrm rot="18917976">
            <a:off x="2562675" y="3411364"/>
            <a:ext cx="1245188" cy="237617"/>
          </a:xfrm>
          <a:prstGeom prst="rightArrow">
            <a:avLst/>
          </a:prstGeom>
          <a:solidFill>
            <a:srgbClr val="3187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0" name="Pijl: rechts 99">
            <a:extLst>
              <a:ext uri="{FF2B5EF4-FFF2-40B4-BE49-F238E27FC236}">
                <a16:creationId xmlns:a16="http://schemas.microsoft.com/office/drawing/2014/main" id="{0F41B6E2-DE65-7D2A-8C0D-7D1C208E2825}"/>
              </a:ext>
            </a:extLst>
          </p:cNvPr>
          <p:cNvSpPr/>
          <p:nvPr/>
        </p:nvSpPr>
        <p:spPr>
          <a:xfrm rot="13343621">
            <a:off x="6021130" y="3405767"/>
            <a:ext cx="1245188" cy="237617"/>
          </a:xfrm>
          <a:prstGeom prst="rightArrow">
            <a:avLst/>
          </a:prstGeom>
          <a:solidFill>
            <a:srgbClr val="3187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01" name="Pijl: rechts 100">
            <a:extLst>
              <a:ext uri="{FF2B5EF4-FFF2-40B4-BE49-F238E27FC236}">
                <a16:creationId xmlns:a16="http://schemas.microsoft.com/office/drawing/2014/main" id="{5953A450-E92A-9D23-CB27-6988814B6571}"/>
              </a:ext>
            </a:extLst>
          </p:cNvPr>
          <p:cNvSpPr/>
          <p:nvPr/>
        </p:nvSpPr>
        <p:spPr>
          <a:xfrm rot="16412728">
            <a:off x="3791238" y="3356871"/>
            <a:ext cx="840494" cy="233351"/>
          </a:xfrm>
          <a:prstGeom prst="rightArrow">
            <a:avLst/>
          </a:prstGeom>
          <a:solidFill>
            <a:srgbClr val="3187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02" name="Pijl: rechts 101">
            <a:extLst>
              <a:ext uri="{FF2B5EF4-FFF2-40B4-BE49-F238E27FC236}">
                <a16:creationId xmlns:a16="http://schemas.microsoft.com/office/drawing/2014/main" id="{C418068F-88D5-E1C0-80B1-FA465500618D}"/>
              </a:ext>
            </a:extLst>
          </p:cNvPr>
          <p:cNvSpPr/>
          <p:nvPr/>
        </p:nvSpPr>
        <p:spPr>
          <a:xfrm rot="14158203">
            <a:off x="5196388" y="3425753"/>
            <a:ext cx="995168" cy="233351"/>
          </a:xfrm>
          <a:prstGeom prst="rightArrow">
            <a:avLst/>
          </a:prstGeom>
          <a:solidFill>
            <a:srgbClr val="3187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grpSp>
        <p:nvGrpSpPr>
          <p:cNvPr id="5" name="Groep 4">
            <a:extLst>
              <a:ext uri="{FF2B5EF4-FFF2-40B4-BE49-F238E27FC236}">
                <a16:creationId xmlns:a16="http://schemas.microsoft.com/office/drawing/2014/main" id="{53F18345-23B0-0BF5-59CD-3E982D105D87}"/>
              </a:ext>
            </a:extLst>
          </p:cNvPr>
          <p:cNvGrpSpPr/>
          <p:nvPr/>
        </p:nvGrpSpPr>
        <p:grpSpPr>
          <a:xfrm>
            <a:off x="2641226" y="384578"/>
            <a:ext cx="3373033" cy="2532491"/>
            <a:chOff x="3036801" y="687216"/>
            <a:chExt cx="3373033" cy="2532491"/>
          </a:xfrm>
        </p:grpSpPr>
        <p:grpSp>
          <p:nvGrpSpPr>
            <p:cNvPr id="10" name="Groep 9">
              <a:extLst>
                <a:ext uri="{FF2B5EF4-FFF2-40B4-BE49-F238E27FC236}">
                  <a16:creationId xmlns:a16="http://schemas.microsoft.com/office/drawing/2014/main" id="{6A7F3255-94A2-E014-7906-929C8EE248F3}"/>
                </a:ext>
              </a:extLst>
            </p:cNvPr>
            <p:cNvGrpSpPr/>
            <p:nvPr/>
          </p:nvGrpSpPr>
          <p:grpSpPr>
            <a:xfrm>
              <a:off x="3036801" y="687216"/>
              <a:ext cx="3373033" cy="2281028"/>
              <a:chOff x="2367429" y="358297"/>
              <a:chExt cx="3373033" cy="2281028"/>
            </a:xfrm>
          </p:grpSpPr>
          <p:pic>
            <p:nvPicPr>
              <p:cNvPr id="8" name="Afbeelding 7">
                <a:extLst>
                  <a:ext uri="{FF2B5EF4-FFF2-40B4-BE49-F238E27FC236}">
                    <a16:creationId xmlns:a16="http://schemas.microsoft.com/office/drawing/2014/main" id="{F28FC7DB-91DC-9EF3-ECE9-AE09926B88D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98154" y="787932"/>
                <a:ext cx="1897724" cy="1851393"/>
              </a:xfrm>
              <a:prstGeom prst="rect">
                <a:avLst/>
              </a:prstGeom>
            </p:spPr>
          </p:pic>
          <p:sp>
            <p:nvSpPr>
              <p:cNvPr id="9" name="Tekstvak 8">
                <a:extLst>
                  <a:ext uri="{FF2B5EF4-FFF2-40B4-BE49-F238E27FC236}">
                    <a16:creationId xmlns:a16="http://schemas.microsoft.com/office/drawing/2014/main" id="{BD45DDAC-6E9B-8DD4-5A8F-4FEAC9447CD1}"/>
                  </a:ext>
                </a:extLst>
              </p:cNvPr>
              <p:cNvSpPr txBox="1"/>
              <p:nvPr/>
            </p:nvSpPr>
            <p:spPr>
              <a:xfrm>
                <a:off x="2367429" y="358297"/>
                <a:ext cx="337303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NL" spc="400" dirty="0">
                    <a:latin typeface="Verdana" panose="020B0604030504040204" pitchFamily="34" charset="0"/>
                    <a:ea typeface="Verdana" panose="020B0604030504040204" pitchFamily="34" charset="0"/>
                  </a:rPr>
                  <a:t>ministers</a:t>
                </a:r>
              </a:p>
            </p:txBody>
          </p:sp>
        </p:grpSp>
        <p:pic>
          <p:nvPicPr>
            <p:cNvPr id="3" name="Afbeelding 2" descr="Afbeelding met rood, ontwerp, illustratie, kunst&#10;&#10;Automatisch gegenereerde beschrijving">
              <a:extLst>
                <a:ext uri="{FF2B5EF4-FFF2-40B4-BE49-F238E27FC236}">
                  <a16:creationId xmlns:a16="http://schemas.microsoft.com/office/drawing/2014/main" id="{DDF00715-2CB3-6FDC-8EF6-EBB6D9A89038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3702" y="1753875"/>
              <a:ext cx="715382" cy="1465832"/>
            </a:xfrm>
            <a:prstGeom prst="rect">
              <a:avLst/>
            </a:prstGeom>
            <a:effectLst>
              <a:glow rad="101600">
                <a:schemeClr val="bg1"/>
              </a:glow>
            </a:effectLst>
          </p:spPr>
        </p:pic>
      </p:grpSp>
    </p:spTree>
    <p:extLst>
      <p:ext uri="{BB962C8B-B14F-4D97-AF65-F5344CB8AC3E}">
        <p14:creationId xmlns:p14="http://schemas.microsoft.com/office/powerpoint/2010/main" val="223213535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ekstvak 44">
            <a:extLst>
              <a:ext uri="{FF2B5EF4-FFF2-40B4-BE49-F238E27FC236}">
                <a16:creationId xmlns:a16="http://schemas.microsoft.com/office/drawing/2014/main" id="{3091D768-E2AF-5FFC-FAD6-D1D4A856C9B3}"/>
              </a:ext>
            </a:extLst>
          </p:cNvPr>
          <p:cNvSpPr txBox="1"/>
          <p:nvPr/>
        </p:nvSpPr>
        <p:spPr>
          <a:xfrm>
            <a:off x="3672000" y="1528913"/>
            <a:ext cx="51023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>
                <a:ea typeface="Verdana" panose="020B0604030504040204" pitchFamily="34" charset="0"/>
                <a:cs typeface="Verdana" panose="020B0604030504040204" pitchFamily="34" charset="0"/>
              </a:rPr>
              <a:t>1. Welke partijen mogen de nieuwe ministers </a:t>
            </a:r>
          </a:p>
          <a:p>
            <a:r>
              <a:rPr lang="nl-NL" sz="2000" dirty="0">
                <a:ea typeface="Verdana" panose="020B0604030504040204" pitchFamily="34" charset="0"/>
                <a:cs typeface="Verdana" panose="020B0604030504040204" pitchFamily="34" charset="0"/>
              </a:rPr>
              <a:t>     leveren die plannen gaan maken (regering).</a:t>
            </a:r>
            <a:endParaRPr lang="en-US" sz="2000" dirty="0"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56" name="Groep 55">
            <a:extLst>
              <a:ext uri="{FF2B5EF4-FFF2-40B4-BE49-F238E27FC236}">
                <a16:creationId xmlns:a16="http://schemas.microsoft.com/office/drawing/2014/main" id="{6347553E-013D-8489-60CC-BD77251D3DA5}"/>
              </a:ext>
            </a:extLst>
          </p:cNvPr>
          <p:cNvGrpSpPr/>
          <p:nvPr/>
        </p:nvGrpSpPr>
        <p:grpSpPr>
          <a:xfrm>
            <a:off x="2627907" y="2260129"/>
            <a:ext cx="462677" cy="604800"/>
            <a:chOff x="1653311" y="3366212"/>
            <a:chExt cx="1131500" cy="1479069"/>
          </a:xfrm>
        </p:grpSpPr>
        <p:sp>
          <p:nvSpPr>
            <p:cNvPr id="57" name="Rechthoek 56">
              <a:extLst>
                <a:ext uri="{FF2B5EF4-FFF2-40B4-BE49-F238E27FC236}">
                  <a16:creationId xmlns:a16="http://schemas.microsoft.com/office/drawing/2014/main" id="{302EA084-C8DD-18F3-6AD6-1E47785C6495}"/>
                </a:ext>
              </a:extLst>
            </p:cNvPr>
            <p:cNvSpPr/>
            <p:nvPr/>
          </p:nvSpPr>
          <p:spPr>
            <a:xfrm>
              <a:off x="1653311" y="3366212"/>
              <a:ext cx="1131500" cy="1479069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8" name="Vrije vorm 43">
              <a:extLst>
                <a:ext uri="{FF2B5EF4-FFF2-40B4-BE49-F238E27FC236}">
                  <a16:creationId xmlns:a16="http://schemas.microsoft.com/office/drawing/2014/main" id="{147E46F5-A32D-7EED-6B58-E3EA698DA5BB}"/>
                </a:ext>
              </a:extLst>
            </p:cNvPr>
            <p:cNvSpPr/>
            <p:nvPr/>
          </p:nvSpPr>
          <p:spPr>
            <a:xfrm>
              <a:off x="1823061" y="3647601"/>
              <a:ext cx="792000" cy="0"/>
            </a:xfrm>
            <a:custGeom>
              <a:avLst/>
              <a:gdLst>
                <a:gd name="connsiteX0" fmla="*/ 0 w 743578"/>
                <a:gd name="connsiteY0" fmla="*/ 0 h 0"/>
                <a:gd name="connsiteX1" fmla="*/ 743578 w 743578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3578">
                  <a:moveTo>
                    <a:pt x="0" y="0"/>
                  </a:moveTo>
                  <a:lnTo>
                    <a:pt x="743578" y="0"/>
                  </a:ln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9" name="Vrije vorm 44">
              <a:extLst>
                <a:ext uri="{FF2B5EF4-FFF2-40B4-BE49-F238E27FC236}">
                  <a16:creationId xmlns:a16="http://schemas.microsoft.com/office/drawing/2014/main" id="{3F765763-1DFE-7D34-FEBF-0E93A54F9865}"/>
                </a:ext>
              </a:extLst>
            </p:cNvPr>
            <p:cNvSpPr/>
            <p:nvPr/>
          </p:nvSpPr>
          <p:spPr>
            <a:xfrm>
              <a:off x="1823061" y="3827601"/>
              <a:ext cx="792000" cy="0"/>
            </a:xfrm>
            <a:custGeom>
              <a:avLst/>
              <a:gdLst>
                <a:gd name="connsiteX0" fmla="*/ 0 w 743578"/>
                <a:gd name="connsiteY0" fmla="*/ 0 h 0"/>
                <a:gd name="connsiteX1" fmla="*/ 743578 w 743578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3578">
                  <a:moveTo>
                    <a:pt x="0" y="0"/>
                  </a:moveTo>
                  <a:lnTo>
                    <a:pt x="743578" y="0"/>
                  </a:ln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0" name="Vrije vorm 45">
              <a:extLst>
                <a:ext uri="{FF2B5EF4-FFF2-40B4-BE49-F238E27FC236}">
                  <a16:creationId xmlns:a16="http://schemas.microsoft.com/office/drawing/2014/main" id="{94C97165-6490-8941-2F29-7A8AB08B000A}"/>
                </a:ext>
              </a:extLst>
            </p:cNvPr>
            <p:cNvSpPr/>
            <p:nvPr/>
          </p:nvSpPr>
          <p:spPr>
            <a:xfrm>
              <a:off x="1823061" y="4007601"/>
              <a:ext cx="792000" cy="0"/>
            </a:xfrm>
            <a:custGeom>
              <a:avLst/>
              <a:gdLst>
                <a:gd name="connsiteX0" fmla="*/ 0 w 743578"/>
                <a:gd name="connsiteY0" fmla="*/ 0 h 0"/>
                <a:gd name="connsiteX1" fmla="*/ 743578 w 743578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3578">
                  <a:moveTo>
                    <a:pt x="0" y="0"/>
                  </a:moveTo>
                  <a:lnTo>
                    <a:pt x="743578" y="0"/>
                  </a:ln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1" name="Vrije vorm 46">
              <a:extLst>
                <a:ext uri="{FF2B5EF4-FFF2-40B4-BE49-F238E27FC236}">
                  <a16:creationId xmlns:a16="http://schemas.microsoft.com/office/drawing/2014/main" id="{7509CC16-37A9-29BE-69DF-29638DB16A7C}"/>
                </a:ext>
              </a:extLst>
            </p:cNvPr>
            <p:cNvSpPr/>
            <p:nvPr/>
          </p:nvSpPr>
          <p:spPr>
            <a:xfrm>
              <a:off x="1823061" y="4187601"/>
              <a:ext cx="792000" cy="0"/>
            </a:xfrm>
            <a:custGeom>
              <a:avLst/>
              <a:gdLst>
                <a:gd name="connsiteX0" fmla="*/ 0 w 743578"/>
                <a:gd name="connsiteY0" fmla="*/ 0 h 0"/>
                <a:gd name="connsiteX1" fmla="*/ 743578 w 743578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3578">
                  <a:moveTo>
                    <a:pt x="0" y="0"/>
                  </a:moveTo>
                  <a:lnTo>
                    <a:pt x="743578" y="0"/>
                  </a:ln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2" name="Vrije vorm 47">
              <a:extLst>
                <a:ext uri="{FF2B5EF4-FFF2-40B4-BE49-F238E27FC236}">
                  <a16:creationId xmlns:a16="http://schemas.microsoft.com/office/drawing/2014/main" id="{8D31B7BD-199C-1454-1C10-9206F2488B32}"/>
                </a:ext>
              </a:extLst>
            </p:cNvPr>
            <p:cNvSpPr/>
            <p:nvPr/>
          </p:nvSpPr>
          <p:spPr>
            <a:xfrm>
              <a:off x="1823061" y="4367601"/>
              <a:ext cx="792000" cy="0"/>
            </a:xfrm>
            <a:custGeom>
              <a:avLst/>
              <a:gdLst>
                <a:gd name="connsiteX0" fmla="*/ 0 w 743578"/>
                <a:gd name="connsiteY0" fmla="*/ 0 h 0"/>
                <a:gd name="connsiteX1" fmla="*/ 743578 w 743578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3578">
                  <a:moveTo>
                    <a:pt x="0" y="0"/>
                  </a:moveTo>
                  <a:lnTo>
                    <a:pt x="743578" y="0"/>
                  </a:ln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3" name="Vrije vorm 48">
              <a:extLst>
                <a:ext uri="{FF2B5EF4-FFF2-40B4-BE49-F238E27FC236}">
                  <a16:creationId xmlns:a16="http://schemas.microsoft.com/office/drawing/2014/main" id="{AFD86DD0-FC47-2B8E-8F3F-5B69364AC481}"/>
                </a:ext>
              </a:extLst>
            </p:cNvPr>
            <p:cNvSpPr/>
            <p:nvPr/>
          </p:nvSpPr>
          <p:spPr>
            <a:xfrm>
              <a:off x="1823061" y="4547601"/>
              <a:ext cx="792000" cy="0"/>
            </a:xfrm>
            <a:custGeom>
              <a:avLst/>
              <a:gdLst>
                <a:gd name="connsiteX0" fmla="*/ 0 w 743578"/>
                <a:gd name="connsiteY0" fmla="*/ 0 h 0"/>
                <a:gd name="connsiteX1" fmla="*/ 743578 w 743578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3578">
                  <a:moveTo>
                    <a:pt x="0" y="0"/>
                  </a:moveTo>
                  <a:lnTo>
                    <a:pt x="743578" y="0"/>
                  </a:ln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64" name="Groep 63">
            <a:extLst>
              <a:ext uri="{FF2B5EF4-FFF2-40B4-BE49-F238E27FC236}">
                <a16:creationId xmlns:a16="http://schemas.microsoft.com/office/drawing/2014/main" id="{2F6C088B-F4AF-B2E0-06FD-823A7191FD63}"/>
              </a:ext>
            </a:extLst>
          </p:cNvPr>
          <p:cNvGrpSpPr/>
          <p:nvPr/>
        </p:nvGrpSpPr>
        <p:grpSpPr>
          <a:xfrm>
            <a:off x="3188778" y="2260129"/>
            <a:ext cx="462677" cy="604800"/>
            <a:chOff x="1738834" y="3560243"/>
            <a:chExt cx="1131500" cy="1479069"/>
          </a:xfrm>
        </p:grpSpPr>
        <p:sp>
          <p:nvSpPr>
            <p:cNvPr id="65" name="Rechthoek 64">
              <a:extLst>
                <a:ext uri="{FF2B5EF4-FFF2-40B4-BE49-F238E27FC236}">
                  <a16:creationId xmlns:a16="http://schemas.microsoft.com/office/drawing/2014/main" id="{3D11BED2-C23F-B286-076F-FC65B2D3C6BA}"/>
                </a:ext>
              </a:extLst>
            </p:cNvPr>
            <p:cNvSpPr/>
            <p:nvPr/>
          </p:nvSpPr>
          <p:spPr>
            <a:xfrm>
              <a:off x="1738834" y="3560243"/>
              <a:ext cx="1131500" cy="1479069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6" name="Vrije vorm 51">
              <a:extLst>
                <a:ext uri="{FF2B5EF4-FFF2-40B4-BE49-F238E27FC236}">
                  <a16:creationId xmlns:a16="http://schemas.microsoft.com/office/drawing/2014/main" id="{5250900D-0F7C-8D92-B341-5B6685040431}"/>
                </a:ext>
              </a:extLst>
            </p:cNvPr>
            <p:cNvSpPr/>
            <p:nvPr/>
          </p:nvSpPr>
          <p:spPr>
            <a:xfrm>
              <a:off x="1872000" y="3790214"/>
              <a:ext cx="792000" cy="0"/>
            </a:xfrm>
            <a:custGeom>
              <a:avLst/>
              <a:gdLst>
                <a:gd name="connsiteX0" fmla="*/ 0 w 743578"/>
                <a:gd name="connsiteY0" fmla="*/ 0 h 0"/>
                <a:gd name="connsiteX1" fmla="*/ 743578 w 743578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3578">
                  <a:moveTo>
                    <a:pt x="0" y="0"/>
                  </a:moveTo>
                  <a:lnTo>
                    <a:pt x="743578" y="0"/>
                  </a:ln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7" name="Vrije vorm 52">
              <a:extLst>
                <a:ext uri="{FF2B5EF4-FFF2-40B4-BE49-F238E27FC236}">
                  <a16:creationId xmlns:a16="http://schemas.microsoft.com/office/drawing/2014/main" id="{075EC905-B1FD-F96F-6B48-C0912F303FA7}"/>
                </a:ext>
              </a:extLst>
            </p:cNvPr>
            <p:cNvSpPr/>
            <p:nvPr/>
          </p:nvSpPr>
          <p:spPr>
            <a:xfrm>
              <a:off x="1872000" y="3970214"/>
              <a:ext cx="792000" cy="0"/>
            </a:xfrm>
            <a:custGeom>
              <a:avLst/>
              <a:gdLst>
                <a:gd name="connsiteX0" fmla="*/ 0 w 743578"/>
                <a:gd name="connsiteY0" fmla="*/ 0 h 0"/>
                <a:gd name="connsiteX1" fmla="*/ 743578 w 743578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3578">
                  <a:moveTo>
                    <a:pt x="0" y="0"/>
                  </a:moveTo>
                  <a:lnTo>
                    <a:pt x="743578" y="0"/>
                  </a:ln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8" name="Vrije vorm 53">
              <a:extLst>
                <a:ext uri="{FF2B5EF4-FFF2-40B4-BE49-F238E27FC236}">
                  <a16:creationId xmlns:a16="http://schemas.microsoft.com/office/drawing/2014/main" id="{12FE6FF0-6597-520D-5E7D-A429B743C7C4}"/>
                </a:ext>
              </a:extLst>
            </p:cNvPr>
            <p:cNvSpPr/>
            <p:nvPr/>
          </p:nvSpPr>
          <p:spPr>
            <a:xfrm>
              <a:off x="1872000" y="4150214"/>
              <a:ext cx="792000" cy="0"/>
            </a:xfrm>
            <a:custGeom>
              <a:avLst/>
              <a:gdLst>
                <a:gd name="connsiteX0" fmla="*/ 0 w 743578"/>
                <a:gd name="connsiteY0" fmla="*/ 0 h 0"/>
                <a:gd name="connsiteX1" fmla="*/ 743578 w 743578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3578">
                  <a:moveTo>
                    <a:pt x="0" y="0"/>
                  </a:moveTo>
                  <a:lnTo>
                    <a:pt x="743578" y="0"/>
                  </a:ln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9" name="Vrije vorm 54">
              <a:extLst>
                <a:ext uri="{FF2B5EF4-FFF2-40B4-BE49-F238E27FC236}">
                  <a16:creationId xmlns:a16="http://schemas.microsoft.com/office/drawing/2014/main" id="{DB5E7026-59FC-D815-0BB9-24C89F38A745}"/>
                </a:ext>
              </a:extLst>
            </p:cNvPr>
            <p:cNvSpPr/>
            <p:nvPr/>
          </p:nvSpPr>
          <p:spPr>
            <a:xfrm>
              <a:off x="1872000" y="4330214"/>
              <a:ext cx="792000" cy="0"/>
            </a:xfrm>
            <a:custGeom>
              <a:avLst/>
              <a:gdLst>
                <a:gd name="connsiteX0" fmla="*/ 0 w 743578"/>
                <a:gd name="connsiteY0" fmla="*/ 0 h 0"/>
                <a:gd name="connsiteX1" fmla="*/ 743578 w 743578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3578">
                  <a:moveTo>
                    <a:pt x="0" y="0"/>
                  </a:moveTo>
                  <a:lnTo>
                    <a:pt x="743578" y="0"/>
                  </a:ln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0" name="Vrije vorm 55">
              <a:extLst>
                <a:ext uri="{FF2B5EF4-FFF2-40B4-BE49-F238E27FC236}">
                  <a16:creationId xmlns:a16="http://schemas.microsoft.com/office/drawing/2014/main" id="{F44B3AD3-5719-266A-A801-B930F75F3EBD}"/>
                </a:ext>
              </a:extLst>
            </p:cNvPr>
            <p:cNvSpPr/>
            <p:nvPr/>
          </p:nvSpPr>
          <p:spPr>
            <a:xfrm>
              <a:off x="1872000" y="4510214"/>
              <a:ext cx="792000" cy="0"/>
            </a:xfrm>
            <a:custGeom>
              <a:avLst/>
              <a:gdLst>
                <a:gd name="connsiteX0" fmla="*/ 0 w 743578"/>
                <a:gd name="connsiteY0" fmla="*/ 0 h 0"/>
                <a:gd name="connsiteX1" fmla="*/ 743578 w 743578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3578">
                  <a:moveTo>
                    <a:pt x="0" y="0"/>
                  </a:moveTo>
                  <a:lnTo>
                    <a:pt x="743578" y="0"/>
                  </a:ln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1" name="Vrije vorm 56">
              <a:extLst>
                <a:ext uri="{FF2B5EF4-FFF2-40B4-BE49-F238E27FC236}">
                  <a16:creationId xmlns:a16="http://schemas.microsoft.com/office/drawing/2014/main" id="{09E2B4B9-6231-1BF8-EF62-49CF276C777D}"/>
                </a:ext>
              </a:extLst>
            </p:cNvPr>
            <p:cNvSpPr/>
            <p:nvPr/>
          </p:nvSpPr>
          <p:spPr>
            <a:xfrm>
              <a:off x="1872000" y="4690214"/>
              <a:ext cx="792000" cy="0"/>
            </a:xfrm>
            <a:custGeom>
              <a:avLst/>
              <a:gdLst>
                <a:gd name="connsiteX0" fmla="*/ 0 w 743578"/>
                <a:gd name="connsiteY0" fmla="*/ 0 h 0"/>
                <a:gd name="connsiteX1" fmla="*/ 743578 w 743578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3578">
                  <a:moveTo>
                    <a:pt x="0" y="0"/>
                  </a:moveTo>
                  <a:lnTo>
                    <a:pt x="743578" y="0"/>
                  </a:ln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7" name="Tekstvak 26"/>
          <p:cNvSpPr txBox="1"/>
          <p:nvPr/>
        </p:nvSpPr>
        <p:spPr>
          <a:xfrm>
            <a:off x="3672000" y="4113370"/>
            <a:ext cx="493244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>
                <a:ea typeface="Verdana" panose="020B0604030504040204" pitchFamily="34" charset="0"/>
                <a:cs typeface="Verdana" panose="020B0604030504040204" pitchFamily="34" charset="0"/>
              </a:rPr>
              <a:t>2. Welke partijen mogen in de Tweede Kamer</a:t>
            </a:r>
          </a:p>
          <a:p>
            <a:r>
              <a:rPr lang="nl-NL" sz="2000" dirty="0">
                <a:ea typeface="Verdana" panose="020B0604030504040204" pitchFamily="34" charset="0"/>
                <a:cs typeface="Verdana" panose="020B0604030504040204" pitchFamily="34" charset="0"/>
              </a:rPr>
              <a:t>     beslissen welke plannen doorgaan en </a:t>
            </a:r>
          </a:p>
          <a:p>
            <a:r>
              <a:rPr lang="nl-NL" sz="2000" dirty="0">
                <a:ea typeface="Verdana" panose="020B0604030504040204" pitchFamily="34" charset="0"/>
                <a:cs typeface="Verdana" panose="020B0604030504040204" pitchFamily="34" charset="0"/>
              </a:rPr>
              <a:t>     welke niet? </a:t>
            </a:r>
            <a:endParaRPr lang="en-US" sz="2400" dirty="0"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7933" y="3930324"/>
            <a:ext cx="576064" cy="603427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7933" y="4797152"/>
            <a:ext cx="604800" cy="604800"/>
          </a:xfrm>
          <a:prstGeom prst="rect">
            <a:avLst/>
          </a:prstGeo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DDA12AF9-3B21-A2D2-23B1-20B4F2D8E72D}"/>
              </a:ext>
            </a:extLst>
          </p:cNvPr>
          <p:cNvSpPr txBox="1"/>
          <p:nvPr/>
        </p:nvSpPr>
        <p:spPr>
          <a:xfrm flipH="1">
            <a:off x="0" y="288000"/>
            <a:ext cx="914400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600" b="1" dirty="0">
                <a:solidFill>
                  <a:srgbClr val="31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Je hebt dus op 2 manieren iets te zeggen</a:t>
            </a:r>
          </a:p>
        </p:txBody>
      </p:sp>
      <p:grpSp>
        <p:nvGrpSpPr>
          <p:cNvPr id="4" name="Groep 3">
            <a:extLst>
              <a:ext uri="{FF2B5EF4-FFF2-40B4-BE49-F238E27FC236}">
                <a16:creationId xmlns:a16="http://schemas.microsoft.com/office/drawing/2014/main" id="{3372C0BA-3385-C64B-3E4B-0297096CA54B}"/>
              </a:ext>
            </a:extLst>
          </p:cNvPr>
          <p:cNvGrpSpPr/>
          <p:nvPr/>
        </p:nvGrpSpPr>
        <p:grpSpPr>
          <a:xfrm>
            <a:off x="746312" y="1153999"/>
            <a:ext cx="1748668" cy="1902471"/>
            <a:chOff x="3498575" y="1035371"/>
            <a:chExt cx="2081648" cy="2349707"/>
          </a:xfrm>
        </p:grpSpPr>
        <p:pic>
          <p:nvPicPr>
            <p:cNvPr id="5" name="Afbeelding 4">
              <a:extLst>
                <a:ext uri="{FF2B5EF4-FFF2-40B4-BE49-F238E27FC236}">
                  <a16:creationId xmlns:a16="http://schemas.microsoft.com/office/drawing/2014/main" id="{914569E4-6B4F-F0B3-1138-03CB1307D11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98575" y="1035371"/>
              <a:ext cx="2081648" cy="2028151"/>
            </a:xfrm>
            <a:prstGeom prst="rect">
              <a:avLst/>
            </a:prstGeom>
          </p:spPr>
        </p:pic>
        <p:pic>
          <p:nvPicPr>
            <p:cNvPr id="11" name="Afbeelding 10" descr="Afbeelding met rood, ontwerp, illustratie, kunst&#10;&#10;Automatisch gegenereerde beschrijving">
              <a:extLst>
                <a:ext uri="{FF2B5EF4-FFF2-40B4-BE49-F238E27FC236}">
                  <a16:creationId xmlns:a16="http://schemas.microsoft.com/office/drawing/2014/main" id="{20571C28-FA62-768A-D710-B90817C6759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69662" y="1594184"/>
              <a:ext cx="874025" cy="1790894"/>
            </a:xfrm>
            <a:prstGeom prst="rect">
              <a:avLst/>
            </a:prstGeom>
            <a:effectLst>
              <a:glow rad="101600">
                <a:schemeClr val="bg1"/>
              </a:glow>
            </a:effectLst>
          </p:spPr>
        </p:pic>
      </p:grpSp>
      <p:pic>
        <p:nvPicPr>
          <p:cNvPr id="2" name="Afbeelding 1" descr="Afbeelding met zwart-wit, kunst&#10;&#10;Automatisch gegenereerde beschrijving">
            <a:extLst>
              <a:ext uri="{FF2B5EF4-FFF2-40B4-BE49-F238E27FC236}">
                <a16:creationId xmlns:a16="http://schemas.microsoft.com/office/drawing/2014/main" id="{E852B88E-5B63-8144-CACC-7A96261BACF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4" t="-1713" r="33183" b="1713"/>
          <a:stretch/>
        </p:blipFill>
        <p:spPr>
          <a:xfrm>
            <a:off x="539551" y="3373133"/>
            <a:ext cx="2016225" cy="2411651"/>
          </a:xfrm>
          <a:prstGeom prst="rect">
            <a:avLst/>
          </a:prstGeom>
        </p:spPr>
      </p:pic>
      <p:pic>
        <p:nvPicPr>
          <p:cNvPr id="13" name="Afbeelding 12" descr="Afbeelding met tekenfilm, geel, licht, illustratie&#10;&#10;Automatisch gegenereerde beschrijving">
            <a:extLst>
              <a:ext uri="{FF2B5EF4-FFF2-40B4-BE49-F238E27FC236}">
                <a16:creationId xmlns:a16="http://schemas.microsoft.com/office/drawing/2014/main" id="{75C22769-44A2-6A1D-C6DB-2B6EAA8BFEE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1102028"/>
            <a:ext cx="1189111" cy="1189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285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vak 6">
            <a:extLst>
              <a:ext uri="{FF2B5EF4-FFF2-40B4-BE49-F238E27FC236}">
                <a16:creationId xmlns:a16="http://schemas.microsoft.com/office/drawing/2014/main" id="{D7F96DF1-7228-1A6F-6E1C-D39D4E52F721}"/>
              </a:ext>
            </a:extLst>
          </p:cNvPr>
          <p:cNvSpPr txBox="1"/>
          <p:nvPr/>
        </p:nvSpPr>
        <p:spPr>
          <a:xfrm flipH="1">
            <a:off x="0" y="288000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31878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Nieuwe ronde, nieuwe kansen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AF8E4AD8-49E6-3A0B-D4CF-B4DE58F7FEF2}"/>
              </a:ext>
            </a:extLst>
          </p:cNvPr>
          <p:cNvSpPr txBox="1"/>
          <p:nvPr/>
        </p:nvSpPr>
        <p:spPr>
          <a:xfrm>
            <a:off x="4293553" y="3233907"/>
            <a:ext cx="42133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>
                <a:latin typeface="Verdana" panose="020B0604030504040204" pitchFamily="34" charset="0"/>
                <a:ea typeface="Verdana" panose="020B0604030504040204" pitchFamily="34" charset="0"/>
              </a:rPr>
              <a:t>Elke </a:t>
            </a:r>
            <a:r>
              <a:rPr lang="nl-NL" sz="28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4</a:t>
            </a:r>
            <a:r>
              <a:rPr lang="nl-NL" sz="2400" dirty="0">
                <a:latin typeface="Verdana" panose="020B0604030504040204" pitchFamily="34" charset="0"/>
                <a:ea typeface="Verdana" panose="020B0604030504040204" pitchFamily="34" charset="0"/>
              </a:rPr>
              <a:t> jaar verkiezingen</a:t>
            </a:r>
          </a:p>
          <a:p>
            <a:r>
              <a:rPr lang="nl-NL" sz="2400" dirty="0">
                <a:latin typeface="Verdana" panose="020B0604030504040204" pitchFamily="34" charset="0"/>
                <a:ea typeface="Verdana" panose="020B0604030504040204" pitchFamily="34" charset="0"/>
              </a:rPr>
              <a:t>voor een nieuwe Tweede Kamer en een nieuwe Regering.</a:t>
            </a:r>
          </a:p>
        </p:txBody>
      </p:sp>
      <p:grpSp>
        <p:nvGrpSpPr>
          <p:cNvPr id="14" name="Groep 13">
            <a:extLst>
              <a:ext uri="{FF2B5EF4-FFF2-40B4-BE49-F238E27FC236}">
                <a16:creationId xmlns:a16="http://schemas.microsoft.com/office/drawing/2014/main" id="{00DE5FD6-2C7C-3FA6-CA9F-D2F5C8914BBD}"/>
              </a:ext>
            </a:extLst>
          </p:cNvPr>
          <p:cNvGrpSpPr/>
          <p:nvPr/>
        </p:nvGrpSpPr>
        <p:grpSpPr>
          <a:xfrm>
            <a:off x="0" y="1684421"/>
            <a:ext cx="4213300" cy="5270868"/>
            <a:chOff x="-93504" y="907968"/>
            <a:chExt cx="4362449" cy="6083762"/>
          </a:xfrm>
        </p:grpSpPr>
        <p:sp>
          <p:nvSpPr>
            <p:cNvPr id="9" name="Ovaal 8">
              <a:extLst>
                <a:ext uri="{FF2B5EF4-FFF2-40B4-BE49-F238E27FC236}">
                  <a16:creationId xmlns:a16="http://schemas.microsoft.com/office/drawing/2014/main" id="{47F66984-A220-49AC-2B55-2E2A16FCA900}"/>
                </a:ext>
              </a:extLst>
            </p:cNvPr>
            <p:cNvSpPr/>
            <p:nvPr/>
          </p:nvSpPr>
          <p:spPr>
            <a:xfrm rot="550442">
              <a:off x="1346569" y="5816779"/>
              <a:ext cx="1482305" cy="223935"/>
            </a:xfrm>
            <a:prstGeom prst="ellipse">
              <a:avLst/>
            </a:prstGeom>
            <a:solidFill>
              <a:srgbClr val="C00000"/>
            </a:solidFill>
            <a:ln w="666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4" name="Afbeelding 3" descr="Afbeelding met hand, vinger, tekenfilm, tekening&#10;&#10;Automatisch gegenereerde beschrijving">
              <a:extLst>
                <a:ext uri="{FF2B5EF4-FFF2-40B4-BE49-F238E27FC236}">
                  <a16:creationId xmlns:a16="http://schemas.microsoft.com/office/drawing/2014/main" id="{45B79573-7A12-86D6-A567-3A4575DD4F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974"/>
            <a:stretch/>
          </p:blipFill>
          <p:spPr>
            <a:xfrm>
              <a:off x="-93504" y="907968"/>
              <a:ext cx="4362449" cy="5662032"/>
            </a:xfrm>
            <a:prstGeom prst="rect">
              <a:avLst/>
            </a:prstGeom>
          </p:spPr>
        </p:pic>
        <p:sp>
          <p:nvSpPr>
            <p:cNvPr id="12" name="Vrije vorm: vorm 11">
              <a:extLst>
                <a:ext uri="{FF2B5EF4-FFF2-40B4-BE49-F238E27FC236}">
                  <a16:creationId xmlns:a16="http://schemas.microsoft.com/office/drawing/2014/main" id="{3F164CA8-D439-7FDC-C2D0-74C0F081096F}"/>
                </a:ext>
              </a:extLst>
            </p:cNvPr>
            <p:cNvSpPr/>
            <p:nvPr/>
          </p:nvSpPr>
          <p:spPr>
            <a:xfrm>
              <a:off x="1163902" y="5862726"/>
              <a:ext cx="1635282" cy="1129004"/>
            </a:xfrm>
            <a:custGeom>
              <a:avLst/>
              <a:gdLst>
                <a:gd name="connsiteX0" fmla="*/ 0 w 1735494"/>
                <a:gd name="connsiteY0" fmla="*/ 1017037 h 1129004"/>
                <a:gd name="connsiteX1" fmla="*/ 205274 w 1735494"/>
                <a:gd name="connsiteY1" fmla="*/ 0 h 1129004"/>
                <a:gd name="connsiteX2" fmla="*/ 559837 w 1735494"/>
                <a:gd name="connsiteY2" fmla="*/ 158621 h 1129004"/>
                <a:gd name="connsiteX3" fmla="*/ 942392 w 1735494"/>
                <a:gd name="connsiteY3" fmla="*/ 242596 h 1129004"/>
                <a:gd name="connsiteX4" fmla="*/ 1287625 w 1735494"/>
                <a:gd name="connsiteY4" fmla="*/ 251927 h 1129004"/>
                <a:gd name="connsiteX5" fmla="*/ 1511559 w 1735494"/>
                <a:gd name="connsiteY5" fmla="*/ 261257 h 1129004"/>
                <a:gd name="connsiteX6" fmla="*/ 1707502 w 1735494"/>
                <a:gd name="connsiteY6" fmla="*/ 233265 h 1129004"/>
                <a:gd name="connsiteX7" fmla="*/ 1735494 w 1735494"/>
                <a:gd name="connsiteY7" fmla="*/ 223935 h 1129004"/>
                <a:gd name="connsiteX8" fmla="*/ 1623527 w 1735494"/>
                <a:gd name="connsiteY8" fmla="*/ 1129004 h 1129004"/>
                <a:gd name="connsiteX9" fmla="*/ 0 w 1735494"/>
                <a:gd name="connsiteY9" fmla="*/ 1017037 h 1129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35494" h="1129004">
                  <a:moveTo>
                    <a:pt x="0" y="1017037"/>
                  </a:moveTo>
                  <a:lnTo>
                    <a:pt x="205274" y="0"/>
                  </a:lnTo>
                  <a:lnTo>
                    <a:pt x="559837" y="158621"/>
                  </a:lnTo>
                  <a:lnTo>
                    <a:pt x="942392" y="242596"/>
                  </a:lnTo>
                  <a:lnTo>
                    <a:pt x="1287625" y="251927"/>
                  </a:lnTo>
                  <a:lnTo>
                    <a:pt x="1511559" y="261257"/>
                  </a:lnTo>
                  <a:lnTo>
                    <a:pt x="1707502" y="233265"/>
                  </a:lnTo>
                  <a:lnTo>
                    <a:pt x="1735494" y="223935"/>
                  </a:lnTo>
                  <a:lnTo>
                    <a:pt x="1623527" y="1129004"/>
                  </a:lnTo>
                  <a:lnTo>
                    <a:pt x="0" y="1017037"/>
                  </a:lnTo>
                  <a:close/>
                </a:path>
              </a:pathLst>
            </a:custGeom>
            <a:solidFill>
              <a:srgbClr val="FF0000"/>
            </a:solidFill>
            <a:ln w="603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</p:spTree>
    <p:extLst>
      <p:ext uri="{BB962C8B-B14F-4D97-AF65-F5344CB8AC3E}">
        <p14:creationId xmlns:p14="http://schemas.microsoft.com/office/powerpoint/2010/main" val="261102716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Afbeelding 22" descr="Afbeelding met clipart, tekening, schets, tekenfilm&#10;&#10;Automatisch gegenereerde beschrijving">
            <a:extLst>
              <a:ext uri="{FF2B5EF4-FFF2-40B4-BE49-F238E27FC236}">
                <a16:creationId xmlns:a16="http://schemas.microsoft.com/office/drawing/2014/main" id="{EC6714CB-CB4D-42BD-8615-9EF4258E03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199" y="2035723"/>
            <a:ext cx="3420938" cy="4646202"/>
          </a:xfrm>
          <a:prstGeom prst="rect">
            <a:avLst/>
          </a:prstGeom>
        </p:spPr>
      </p:pic>
      <p:grpSp>
        <p:nvGrpSpPr>
          <p:cNvPr id="2" name="Groep 1">
            <a:extLst>
              <a:ext uri="{FF2B5EF4-FFF2-40B4-BE49-F238E27FC236}">
                <a16:creationId xmlns:a16="http://schemas.microsoft.com/office/drawing/2014/main" id="{1925A16E-46FB-E342-E35F-BBF29E50DA00}"/>
              </a:ext>
            </a:extLst>
          </p:cNvPr>
          <p:cNvGrpSpPr/>
          <p:nvPr/>
        </p:nvGrpSpPr>
        <p:grpSpPr>
          <a:xfrm>
            <a:off x="5076056" y="1728458"/>
            <a:ext cx="2952328" cy="3271457"/>
            <a:chOff x="3767526" y="1116851"/>
            <a:chExt cx="1897724" cy="2102856"/>
          </a:xfrm>
        </p:grpSpPr>
        <p:pic>
          <p:nvPicPr>
            <p:cNvPr id="8" name="Afbeelding 7">
              <a:extLst>
                <a:ext uri="{FF2B5EF4-FFF2-40B4-BE49-F238E27FC236}">
                  <a16:creationId xmlns:a16="http://schemas.microsoft.com/office/drawing/2014/main" id="{14083B99-37B6-A1F5-8095-9AB2EC6E875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67526" y="1116851"/>
              <a:ext cx="1897724" cy="1851393"/>
            </a:xfrm>
            <a:prstGeom prst="rect">
              <a:avLst/>
            </a:prstGeom>
          </p:spPr>
        </p:pic>
        <p:pic>
          <p:nvPicPr>
            <p:cNvPr id="7" name="Afbeelding 6" descr="Afbeelding met rood, ontwerp, illustratie, kunst&#10;&#10;Automatisch gegenereerde beschrijving">
              <a:extLst>
                <a:ext uri="{FF2B5EF4-FFF2-40B4-BE49-F238E27FC236}">
                  <a16:creationId xmlns:a16="http://schemas.microsoft.com/office/drawing/2014/main" id="{8E2907E7-C6D8-14A7-479C-A6B9E3B39E2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3702" y="1753875"/>
              <a:ext cx="715382" cy="1465832"/>
            </a:xfrm>
            <a:prstGeom prst="rect">
              <a:avLst/>
            </a:prstGeom>
            <a:effectLst>
              <a:glow rad="101600">
                <a:schemeClr val="bg1"/>
              </a:glow>
            </a:effectLst>
          </p:spPr>
        </p:pic>
      </p:grpSp>
      <p:grpSp>
        <p:nvGrpSpPr>
          <p:cNvPr id="25" name="Groep 24">
            <a:extLst>
              <a:ext uri="{FF2B5EF4-FFF2-40B4-BE49-F238E27FC236}">
                <a16:creationId xmlns:a16="http://schemas.microsoft.com/office/drawing/2014/main" id="{DC27FB5E-E961-658D-E7F4-B9626E1DA9B7}"/>
              </a:ext>
            </a:extLst>
          </p:cNvPr>
          <p:cNvGrpSpPr/>
          <p:nvPr/>
        </p:nvGrpSpPr>
        <p:grpSpPr>
          <a:xfrm>
            <a:off x="2744398" y="1242515"/>
            <a:ext cx="2232248" cy="936104"/>
            <a:chOff x="2573284" y="1248726"/>
            <a:chExt cx="2232248" cy="936104"/>
          </a:xfrm>
        </p:grpSpPr>
        <p:sp>
          <p:nvSpPr>
            <p:cNvPr id="22" name="Tekstvak 21">
              <a:extLst>
                <a:ext uri="{FF2B5EF4-FFF2-40B4-BE49-F238E27FC236}">
                  <a16:creationId xmlns:a16="http://schemas.microsoft.com/office/drawing/2014/main" id="{2AB38259-F601-9FAD-653E-479D43C41E41}"/>
                </a:ext>
              </a:extLst>
            </p:cNvPr>
            <p:cNvSpPr txBox="1"/>
            <p:nvPr/>
          </p:nvSpPr>
          <p:spPr>
            <a:xfrm>
              <a:off x="2843808" y="1457159"/>
              <a:ext cx="196172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3200" b="1" dirty="0">
                  <a:latin typeface="Comic Sans MS" panose="030F0702030302020204" pitchFamily="66" charset="0"/>
                </a:rPr>
                <a:t>Succes!</a:t>
              </a:r>
            </a:p>
          </p:txBody>
        </p:sp>
        <p:sp>
          <p:nvSpPr>
            <p:cNvPr id="24" name="Tekstballon: ovaal 23">
              <a:extLst>
                <a:ext uri="{FF2B5EF4-FFF2-40B4-BE49-F238E27FC236}">
                  <a16:creationId xmlns:a16="http://schemas.microsoft.com/office/drawing/2014/main" id="{425574E2-851A-3299-7C69-C58D1D446E62}"/>
                </a:ext>
              </a:extLst>
            </p:cNvPr>
            <p:cNvSpPr/>
            <p:nvPr/>
          </p:nvSpPr>
          <p:spPr>
            <a:xfrm>
              <a:off x="2573284" y="1248726"/>
              <a:ext cx="2232248" cy="936104"/>
            </a:xfrm>
            <a:prstGeom prst="wedgeEllipseCallout">
              <a:avLst>
                <a:gd name="adj1" fmla="val -26356"/>
                <a:gd name="adj2" fmla="val 96524"/>
              </a:avLst>
            </a:prstGeom>
            <a:noFill/>
            <a:ln w="635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3" name="Tekstvak 2">
            <a:extLst>
              <a:ext uri="{FF2B5EF4-FFF2-40B4-BE49-F238E27FC236}">
                <a16:creationId xmlns:a16="http://schemas.microsoft.com/office/drawing/2014/main" id="{D3A209C9-9F9F-10FD-DBA0-4B949D76F5CA}"/>
              </a:ext>
            </a:extLst>
          </p:cNvPr>
          <p:cNvSpPr txBox="1"/>
          <p:nvPr/>
        </p:nvSpPr>
        <p:spPr>
          <a:xfrm flipH="1">
            <a:off x="0" y="288000"/>
            <a:ext cx="914400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600" b="1" dirty="0">
                <a:solidFill>
                  <a:srgbClr val="31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 Koning stelt de nieuwe regering aan</a:t>
            </a:r>
          </a:p>
        </p:txBody>
      </p:sp>
    </p:spTree>
    <p:extLst>
      <p:ext uri="{BB962C8B-B14F-4D97-AF65-F5344CB8AC3E}">
        <p14:creationId xmlns:p14="http://schemas.microsoft.com/office/powerpoint/2010/main" val="178000396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6A0BD1E3-6F68-C95D-9F87-0FA127CBE260}"/>
              </a:ext>
            </a:extLst>
          </p:cNvPr>
          <p:cNvSpPr txBox="1"/>
          <p:nvPr/>
        </p:nvSpPr>
        <p:spPr>
          <a:xfrm>
            <a:off x="277542" y="217539"/>
            <a:ext cx="76068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7.4 Welke partij past bij mij?</a:t>
            </a:r>
          </a:p>
        </p:txBody>
      </p:sp>
    </p:spTree>
    <p:extLst>
      <p:ext uri="{BB962C8B-B14F-4D97-AF65-F5344CB8AC3E}">
        <p14:creationId xmlns:p14="http://schemas.microsoft.com/office/powerpoint/2010/main" val="32465240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532A0306-083B-B7B9-F3D7-99CD23C38016}"/>
              </a:ext>
            </a:extLst>
          </p:cNvPr>
          <p:cNvSpPr txBox="1"/>
          <p:nvPr/>
        </p:nvSpPr>
        <p:spPr>
          <a:xfrm flipH="1">
            <a:off x="0" y="121660"/>
            <a:ext cx="9144001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ln w="28575">
                  <a:noFill/>
                </a:ln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Elke </a:t>
            </a:r>
            <a:r>
              <a:rPr lang="nl-NL" sz="2800" b="1" dirty="0">
                <a:ln w="28575">
                  <a:noFill/>
                </a:ln>
                <a:solidFill>
                  <a:srgbClr val="31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mening</a:t>
            </a:r>
            <a:r>
              <a:rPr lang="nl-NL" sz="2800" b="1" dirty="0">
                <a:ln w="28575">
                  <a:noFill/>
                </a:ln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telt</a:t>
            </a:r>
            <a:endParaRPr lang="nl-NL" sz="2000" b="1" dirty="0">
              <a:ln w="28575">
                <a:noFill/>
              </a:ln>
              <a:solidFill>
                <a:srgbClr val="297175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8" name="Afbeelding 7" descr="Afbeelding met illustratie, tekenfilm, kunst&#10;&#10;Automatisch gegenereerde beschrijving">
            <a:extLst>
              <a:ext uri="{FF2B5EF4-FFF2-40B4-BE49-F238E27FC236}">
                <a16:creationId xmlns:a16="http://schemas.microsoft.com/office/drawing/2014/main" id="{6F7DF616-6BF3-AA79-6668-28D2256EE9A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450" y="930274"/>
            <a:ext cx="8367485" cy="5578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57685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>
            <a:extLst>
              <a:ext uri="{FF2B5EF4-FFF2-40B4-BE49-F238E27FC236}">
                <a16:creationId xmlns:a16="http://schemas.microsoft.com/office/drawing/2014/main" id="{437D66CF-136E-1D83-0617-D35F34F8EC50}"/>
              </a:ext>
            </a:extLst>
          </p:cNvPr>
          <p:cNvSpPr txBox="1"/>
          <p:nvPr/>
        </p:nvSpPr>
        <p:spPr>
          <a:xfrm flipH="1">
            <a:off x="0" y="196373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Politieke idealen</a:t>
            </a:r>
          </a:p>
        </p:txBody>
      </p:sp>
      <p:grpSp>
        <p:nvGrpSpPr>
          <p:cNvPr id="18" name="Groep 17">
            <a:extLst>
              <a:ext uri="{FF2B5EF4-FFF2-40B4-BE49-F238E27FC236}">
                <a16:creationId xmlns:a16="http://schemas.microsoft.com/office/drawing/2014/main" id="{75E6F6B5-19FE-AF21-34DE-7A7C061DA6CA}"/>
              </a:ext>
            </a:extLst>
          </p:cNvPr>
          <p:cNvGrpSpPr/>
          <p:nvPr/>
        </p:nvGrpSpPr>
        <p:grpSpPr>
          <a:xfrm>
            <a:off x="2252049" y="1040274"/>
            <a:ext cx="4639901" cy="5621353"/>
            <a:chOff x="2252049" y="849671"/>
            <a:chExt cx="4639901" cy="5621353"/>
          </a:xfrm>
        </p:grpSpPr>
        <p:grpSp>
          <p:nvGrpSpPr>
            <p:cNvPr id="16" name="Groep 15">
              <a:extLst>
                <a:ext uri="{FF2B5EF4-FFF2-40B4-BE49-F238E27FC236}">
                  <a16:creationId xmlns:a16="http://schemas.microsoft.com/office/drawing/2014/main" id="{7840A8B7-39B2-6729-F167-1CD3101E0205}"/>
                </a:ext>
              </a:extLst>
            </p:cNvPr>
            <p:cNvGrpSpPr/>
            <p:nvPr/>
          </p:nvGrpSpPr>
          <p:grpSpPr>
            <a:xfrm>
              <a:off x="2252049" y="849671"/>
              <a:ext cx="4639901" cy="5621353"/>
              <a:chOff x="2335665" y="888274"/>
              <a:chExt cx="4765363" cy="5773353"/>
            </a:xfrm>
          </p:grpSpPr>
          <p:grpSp>
            <p:nvGrpSpPr>
              <p:cNvPr id="15" name="Groep 14">
                <a:extLst>
                  <a:ext uri="{FF2B5EF4-FFF2-40B4-BE49-F238E27FC236}">
                    <a16:creationId xmlns:a16="http://schemas.microsoft.com/office/drawing/2014/main" id="{EB337767-8785-C67F-6A6A-9B6CE6E1F766}"/>
                  </a:ext>
                </a:extLst>
              </p:cNvPr>
              <p:cNvGrpSpPr/>
              <p:nvPr/>
            </p:nvGrpSpPr>
            <p:grpSpPr>
              <a:xfrm>
                <a:off x="2344316" y="1115040"/>
                <a:ext cx="3086712" cy="2620938"/>
                <a:chOff x="2396942" y="1258730"/>
                <a:chExt cx="3086712" cy="2890821"/>
              </a:xfrm>
            </p:grpSpPr>
            <p:sp>
              <p:nvSpPr>
                <p:cNvPr id="10" name="Rechthoek 9">
                  <a:extLst>
                    <a:ext uri="{FF2B5EF4-FFF2-40B4-BE49-F238E27FC236}">
                      <a16:creationId xmlns:a16="http://schemas.microsoft.com/office/drawing/2014/main" id="{9C358C69-F97E-9323-828C-B7CC20DB5A76}"/>
                    </a:ext>
                  </a:extLst>
                </p:cNvPr>
                <p:cNvSpPr/>
                <p:nvPr/>
              </p:nvSpPr>
              <p:spPr>
                <a:xfrm rot="18587075">
                  <a:off x="2960189" y="1222193"/>
                  <a:ext cx="1425361" cy="2551856"/>
                </a:xfrm>
                <a:prstGeom prst="rect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12" name="Rechthoek 11">
                  <a:extLst>
                    <a:ext uri="{FF2B5EF4-FFF2-40B4-BE49-F238E27FC236}">
                      <a16:creationId xmlns:a16="http://schemas.microsoft.com/office/drawing/2014/main" id="{BAD431D3-C7AF-CCAD-58FC-3A1D8A236FFA}"/>
                    </a:ext>
                  </a:extLst>
                </p:cNvPr>
                <p:cNvSpPr/>
                <p:nvPr/>
              </p:nvSpPr>
              <p:spPr>
                <a:xfrm rot="19391372">
                  <a:off x="3220683" y="1272207"/>
                  <a:ext cx="1425361" cy="2551856"/>
                </a:xfrm>
                <a:prstGeom prst="rect">
                  <a:avLst/>
                </a:prstGeom>
                <a:solidFill>
                  <a:srgbClr val="80008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13" name="Rechthoek 12">
                  <a:extLst>
                    <a:ext uri="{FF2B5EF4-FFF2-40B4-BE49-F238E27FC236}">
                      <a16:creationId xmlns:a16="http://schemas.microsoft.com/office/drawing/2014/main" id="{F84DE332-A2F8-F937-9270-B6C732DF833F}"/>
                    </a:ext>
                  </a:extLst>
                </p:cNvPr>
                <p:cNvSpPr/>
                <p:nvPr/>
              </p:nvSpPr>
              <p:spPr>
                <a:xfrm rot="20503242">
                  <a:off x="3604127" y="1258730"/>
                  <a:ext cx="1425361" cy="2551856"/>
                </a:xfrm>
                <a:prstGeom prst="rect">
                  <a:avLst/>
                </a:prstGeom>
                <a:solidFill>
                  <a:srgbClr val="0099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14" name="Rechthoek 13">
                  <a:extLst>
                    <a:ext uri="{FF2B5EF4-FFF2-40B4-BE49-F238E27FC236}">
                      <a16:creationId xmlns:a16="http://schemas.microsoft.com/office/drawing/2014/main" id="{3C5EC434-BAE5-7366-4D11-F1BC7BD61163}"/>
                    </a:ext>
                  </a:extLst>
                </p:cNvPr>
                <p:cNvSpPr/>
                <p:nvPr/>
              </p:nvSpPr>
              <p:spPr>
                <a:xfrm rot="21418883">
                  <a:off x="3839521" y="1309043"/>
                  <a:ext cx="1425361" cy="2551856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9" name="Rechthoek 8">
                  <a:extLst>
                    <a:ext uri="{FF2B5EF4-FFF2-40B4-BE49-F238E27FC236}">
                      <a16:creationId xmlns:a16="http://schemas.microsoft.com/office/drawing/2014/main" id="{5A69549B-F626-5965-7E19-C93D7B410AF2}"/>
                    </a:ext>
                  </a:extLst>
                </p:cNvPr>
                <p:cNvSpPr/>
                <p:nvPr/>
              </p:nvSpPr>
              <p:spPr>
                <a:xfrm rot="775617">
                  <a:off x="4058293" y="1597695"/>
                  <a:ext cx="1425361" cy="2551856"/>
                </a:xfrm>
                <a:prstGeom prst="rect">
                  <a:avLst/>
                </a:prstGeom>
                <a:solidFill>
                  <a:srgbClr val="0070C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</p:grpSp>
          <p:pic>
            <p:nvPicPr>
              <p:cNvPr id="7" name="Afbeelding 6" descr="Afbeelding met hand, vinger, duim, nagel&#10;&#10;Automatisch gegenereerde beschrijving">
                <a:extLst>
                  <a:ext uri="{FF2B5EF4-FFF2-40B4-BE49-F238E27FC236}">
                    <a16:creationId xmlns:a16="http://schemas.microsoft.com/office/drawing/2014/main" id="{0394938B-4340-617D-64D4-F297B700DED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77" t="5947" r="15191"/>
              <a:stretch/>
            </p:blipFill>
            <p:spPr>
              <a:xfrm>
                <a:off x="2335665" y="888274"/>
                <a:ext cx="4765363" cy="5773353"/>
              </a:xfrm>
              <a:prstGeom prst="rect">
                <a:avLst/>
              </a:prstGeom>
            </p:spPr>
          </p:pic>
        </p:grpSp>
        <p:sp>
          <p:nvSpPr>
            <p:cNvPr id="17" name="Vrije vorm: vorm 16">
              <a:extLst>
                <a:ext uri="{FF2B5EF4-FFF2-40B4-BE49-F238E27FC236}">
                  <a16:creationId xmlns:a16="http://schemas.microsoft.com/office/drawing/2014/main" id="{EAEFC8AC-E494-7B5C-C683-97C0BA65A21C}"/>
                </a:ext>
              </a:extLst>
            </p:cNvPr>
            <p:cNvSpPr/>
            <p:nvPr/>
          </p:nvSpPr>
          <p:spPr>
            <a:xfrm>
              <a:off x="4713000" y="3182232"/>
              <a:ext cx="383912" cy="574766"/>
            </a:xfrm>
            <a:custGeom>
              <a:avLst/>
              <a:gdLst>
                <a:gd name="connsiteX0" fmla="*/ 326572 w 352697"/>
                <a:gd name="connsiteY0" fmla="*/ 235131 h 574766"/>
                <a:gd name="connsiteX1" fmla="*/ 248194 w 352697"/>
                <a:gd name="connsiteY1" fmla="*/ 574766 h 574766"/>
                <a:gd name="connsiteX2" fmla="*/ 0 w 352697"/>
                <a:gd name="connsiteY2" fmla="*/ 470263 h 574766"/>
                <a:gd name="connsiteX3" fmla="*/ 91440 w 352697"/>
                <a:gd name="connsiteY3" fmla="*/ 195943 h 574766"/>
                <a:gd name="connsiteX4" fmla="*/ 26126 w 352697"/>
                <a:gd name="connsiteY4" fmla="*/ 65314 h 574766"/>
                <a:gd name="connsiteX5" fmla="*/ 39189 w 352697"/>
                <a:gd name="connsiteY5" fmla="*/ 0 h 574766"/>
                <a:gd name="connsiteX6" fmla="*/ 195943 w 352697"/>
                <a:gd name="connsiteY6" fmla="*/ 13063 h 574766"/>
                <a:gd name="connsiteX7" fmla="*/ 352697 w 352697"/>
                <a:gd name="connsiteY7" fmla="*/ 156754 h 57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2697" h="574766">
                  <a:moveTo>
                    <a:pt x="326572" y="235131"/>
                  </a:moveTo>
                  <a:lnTo>
                    <a:pt x="248194" y="574766"/>
                  </a:lnTo>
                  <a:lnTo>
                    <a:pt x="0" y="470263"/>
                  </a:lnTo>
                  <a:lnTo>
                    <a:pt x="91440" y="195943"/>
                  </a:lnTo>
                  <a:lnTo>
                    <a:pt x="26126" y="65314"/>
                  </a:lnTo>
                  <a:lnTo>
                    <a:pt x="39189" y="0"/>
                  </a:lnTo>
                  <a:lnTo>
                    <a:pt x="195943" y="13063"/>
                  </a:lnTo>
                  <a:lnTo>
                    <a:pt x="352697" y="156754"/>
                  </a:lnTo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</p:spTree>
    <p:extLst>
      <p:ext uri="{BB962C8B-B14F-4D97-AF65-F5344CB8AC3E}">
        <p14:creationId xmlns:p14="http://schemas.microsoft.com/office/powerpoint/2010/main" val="275226809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ep 2">
            <a:extLst>
              <a:ext uri="{FF2B5EF4-FFF2-40B4-BE49-F238E27FC236}">
                <a16:creationId xmlns:a16="http://schemas.microsoft.com/office/drawing/2014/main" id="{58BA1017-7178-4EEF-A14C-547628F401E3}"/>
              </a:ext>
            </a:extLst>
          </p:cNvPr>
          <p:cNvGrpSpPr/>
          <p:nvPr/>
        </p:nvGrpSpPr>
        <p:grpSpPr>
          <a:xfrm>
            <a:off x="1008000" y="1687736"/>
            <a:ext cx="7128000" cy="1368000"/>
            <a:chOff x="251520" y="1052736"/>
            <a:chExt cx="7128000" cy="1368000"/>
          </a:xfrm>
        </p:grpSpPr>
        <p:sp>
          <p:nvSpPr>
            <p:cNvPr id="23" name="Ovaal 22"/>
            <p:cNvSpPr>
              <a:spLocks noChangeAspect="1"/>
            </p:cNvSpPr>
            <p:nvPr/>
          </p:nvSpPr>
          <p:spPr>
            <a:xfrm>
              <a:off x="251520" y="1052736"/>
              <a:ext cx="1368000" cy="136800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al 23"/>
            <p:cNvSpPr>
              <a:spLocks noChangeAspect="1"/>
            </p:cNvSpPr>
            <p:nvPr/>
          </p:nvSpPr>
          <p:spPr>
            <a:xfrm>
              <a:off x="1691520" y="1052736"/>
              <a:ext cx="1368000" cy="1368000"/>
            </a:xfrm>
            <a:prstGeom prst="ellipse">
              <a:avLst/>
            </a:prstGeom>
            <a:solidFill>
              <a:srgbClr val="EB1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al 24"/>
            <p:cNvSpPr>
              <a:spLocks noChangeAspect="1"/>
            </p:cNvSpPr>
            <p:nvPr/>
          </p:nvSpPr>
          <p:spPr>
            <a:xfrm>
              <a:off x="6011520" y="1052736"/>
              <a:ext cx="1368000" cy="13680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al 25"/>
            <p:cNvSpPr>
              <a:spLocks noChangeAspect="1"/>
            </p:cNvSpPr>
            <p:nvPr/>
          </p:nvSpPr>
          <p:spPr>
            <a:xfrm>
              <a:off x="4571520" y="1052736"/>
              <a:ext cx="1368000" cy="1368000"/>
            </a:xfrm>
            <a:prstGeom prst="ellipse">
              <a:avLst/>
            </a:prstGeom>
            <a:solidFill>
              <a:srgbClr val="99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al 26"/>
            <p:cNvSpPr>
              <a:spLocks noChangeAspect="1"/>
            </p:cNvSpPr>
            <p:nvPr/>
          </p:nvSpPr>
          <p:spPr>
            <a:xfrm>
              <a:off x="3131520" y="1052736"/>
              <a:ext cx="1368000" cy="1368000"/>
            </a:xfrm>
            <a:prstGeom prst="ellipse">
              <a:avLst/>
            </a:prstGeom>
            <a:solidFill>
              <a:srgbClr val="00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Groep 1"/>
          <p:cNvGrpSpPr/>
          <p:nvPr/>
        </p:nvGrpSpPr>
        <p:grpSpPr>
          <a:xfrm>
            <a:off x="611335" y="4565683"/>
            <a:ext cx="7776864" cy="1664856"/>
            <a:chOff x="611335" y="4140408"/>
            <a:chExt cx="7776864" cy="1664856"/>
          </a:xfrm>
        </p:grpSpPr>
        <p:sp>
          <p:nvSpPr>
            <p:cNvPr id="29" name="Tekstvak 28"/>
            <p:cNvSpPr txBox="1"/>
            <p:nvPr/>
          </p:nvSpPr>
          <p:spPr>
            <a:xfrm>
              <a:off x="611335" y="4557680"/>
              <a:ext cx="7776864" cy="769441"/>
            </a:xfrm>
            <a:prstGeom prst="rect">
              <a:avLst/>
            </a:prstGeom>
            <a:noFill/>
            <a:ln w="889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4400" b="1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Vrijheid, blijheid</a:t>
              </a:r>
              <a:endParaRPr lang="en-US" sz="4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5" name="Rechthoekige toelichting 14"/>
            <p:cNvSpPr/>
            <p:nvPr/>
          </p:nvSpPr>
          <p:spPr>
            <a:xfrm>
              <a:off x="611335" y="4140408"/>
              <a:ext cx="7776864" cy="1664856"/>
            </a:xfrm>
            <a:prstGeom prst="wedgeRectCallout">
              <a:avLst>
                <a:gd name="adj1" fmla="val -32632"/>
                <a:gd name="adj2" fmla="val -132836"/>
              </a:avLst>
            </a:prstGeom>
            <a:noFill/>
            <a:ln w="889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Tekstvak 3">
            <a:extLst>
              <a:ext uri="{FF2B5EF4-FFF2-40B4-BE49-F238E27FC236}">
                <a16:creationId xmlns:a16="http://schemas.microsoft.com/office/drawing/2014/main" id="{9EF6F737-99EC-D2BA-ABE8-BF15512C5A2D}"/>
              </a:ext>
            </a:extLst>
          </p:cNvPr>
          <p:cNvSpPr txBox="1"/>
          <p:nvPr/>
        </p:nvSpPr>
        <p:spPr>
          <a:xfrm flipH="1">
            <a:off x="0" y="196373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Politieke kleuren</a:t>
            </a:r>
          </a:p>
        </p:txBody>
      </p:sp>
    </p:spTree>
    <p:extLst>
      <p:ext uri="{BB962C8B-B14F-4D97-AF65-F5344CB8AC3E}">
        <p14:creationId xmlns:p14="http://schemas.microsoft.com/office/powerpoint/2010/main" val="1111867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ep 2">
            <a:extLst>
              <a:ext uri="{FF2B5EF4-FFF2-40B4-BE49-F238E27FC236}">
                <a16:creationId xmlns:a16="http://schemas.microsoft.com/office/drawing/2014/main" id="{58BA1017-7178-4EEF-A14C-547628F401E3}"/>
              </a:ext>
            </a:extLst>
          </p:cNvPr>
          <p:cNvGrpSpPr/>
          <p:nvPr/>
        </p:nvGrpSpPr>
        <p:grpSpPr>
          <a:xfrm>
            <a:off x="1008000" y="1687736"/>
            <a:ext cx="7128000" cy="1368000"/>
            <a:chOff x="251520" y="1052736"/>
            <a:chExt cx="7128000" cy="1368000"/>
          </a:xfrm>
        </p:grpSpPr>
        <p:sp>
          <p:nvSpPr>
            <p:cNvPr id="23" name="Ovaal 22"/>
            <p:cNvSpPr>
              <a:spLocks noChangeAspect="1"/>
            </p:cNvSpPr>
            <p:nvPr/>
          </p:nvSpPr>
          <p:spPr>
            <a:xfrm>
              <a:off x="251520" y="1052736"/>
              <a:ext cx="1368000" cy="136800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al 23"/>
            <p:cNvSpPr>
              <a:spLocks noChangeAspect="1"/>
            </p:cNvSpPr>
            <p:nvPr/>
          </p:nvSpPr>
          <p:spPr>
            <a:xfrm>
              <a:off x="1691520" y="1052736"/>
              <a:ext cx="1368000" cy="1368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al 24"/>
            <p:cNvSpPr>
              <a:spLocks noChangeAspect="1"/>
            </p:cNvSpPr>
            <p:nvPr/>
          </p:nvSpPr>
          <p:spPr>
            <a:xfrm>
              <a:off x="6011520" y="1052736"/>
              <a:ext cx="1368000" cy="13680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al 25"/>
            <p:cNvSpPr>
              <a:spLocks noChangeAspect="1"/>
            </p:cNvSpPr>
            <p:nvPr/>
          </p:nvSpPr>
          <p:spPr>
            <a:xfrm>
              <a:off x="4571520" y="1052736"/>
              <a:ext cx="1368000" cy="1368000"/>
            </a:xfrm>
            <a:prstGeom prst="ellipse">
              <a:avLst/>
            </a:prstGeom>
            <a:solidFill>
              <a:srgbClr val="99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al 26"/>
            <p:cNvSpPr>
              <a:spLocks noChangeAspect="1"/>
            </p:cNvSpPr>
            <p:nvPr/>
          </p:nvSpPr>
          <p:spPr>
            <a:xfrm>
              <a:off x="3131520" y="1052736"/>
              <a:ext cx="1368000" cy="1368000"/>
            </a:xfrm>
            <a:prstGeom prst="ellipse">
              <a:avLst/>
            </a:prstGeom>
            <a:solidFill>
              <a:srgbClr val="00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Groep 1"/>
          <p:cNvGrpSpPr/>
          <p:nvPr/>
        </p:nvGrpSpPr>
        <p:grpSpPr>
          <a:xfrm>
            <a:off x="611335" y="4565683"/>
            <a:ext cx="7776864" cy="1664856"/>
            <a:chOff x="611335" y="4140408"/>
            <a:chExt cx="7776864" cy="1664856"/>
          </a:xfrm>
        </p:grpSpPr>
        <p:sp>
          <p:nvSpPr>
            <p:cNvPr id="29" name="Tekstvak 28"/>
            <p:cNvSpPr txBox="1"/>
            <p:nvPr/>
          </p:nvSpPr>
          <p:spPr>
            <a:xfrm>
              <a:off x="611335" y="4557680"/>
              <a:ext cx="7776864" cy="769441"/>
            </a:xfrm>
            <a:prstGeom prst="rect">
              <a:avLst/>
            </a:prstGeom>
            <a:noFill/>
            <a:ln w="889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4400" b="1" dirty="0">
                  <a:solidFill>
                    <a:srgbClr val="317175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Eerlijk delen</a:t>
              </a:r>
              <a:endParaRPr lang="en-US" sz="4400" b="1" dirty="0">
                <a:solidFill>
                  <a:srgbClr val="31717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5" name="Rechthoekige toelichting 14"/>
            <p:cNvSpPr/>
            <p:nvPr/>
          </p:nvSpPr>
          <p:spPr>
            <a:xfrm>
              <a:off x="611335" y="4140408"/>
              <a:ext cx="7776864" cy="1664856"/>
            </a:xfrm>
            <a:prstGeom prst="wedgeRectCallout">
              <a:avLst>
                <a:gd name="adj1" fmla="val -19062"/>
                <a:gd name="adj2" fmla="val -131598"/>
              </a:avLst>
            </a:prstGeom>
            <a:noFill/>
            <a:ln w="88900">
              <a:solidFill>
                <a:srgbClr val="EB1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kstvak 5">
            <a:extLst>
              <a:ext uri="{FF2B5EF4-FFF2-40B4-BE49-F238E27FC236}">
                <a16:creationId xmlns:a16="http://schemas.microsoft.com/office/drawing/2014/main" id="{607E2919-5205-8203-4834-53B1D83DECE4}"/>
              </a:ext>
            </a:extLst>
          </p:cNvPr>
          <p:cNvSpPr txBox="1"/>
          <p:nvPr/>
        </p:nvSpPr>
        <p:spPr>
          <a:xfrm>
            <a:off x="1008000" y="2005200"/>
            <a:ext cx="1367672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600"/>
              </a:lnSpc>
            </a:pPr>
            <a:r>
              <a:rPr lang="nl-NL" sz="2300" b="1" cap="small" dirty="0">
                <a:solidFill>
                  <a:schemeClr val="bg1"/>
                </a:solidFill>
              </a:rPr>
              <a:t>vrijheid</a:t>
            </a:r>
          </a:p>
          <a:p>
            <a:pPr algn="ctr">
              <a:lnSpc>
                <a:spcPts val="2600"/>
              </a:lnSpc>
            </a:pPr>
            <a:r>
              <a:rPr lang="nl-NL" sz="2300" b="1" cap="small" dirty="0">
                <a:solidFill>
                  <a:schemeClr val="bg1"/>
                </a:solidFill>
              </a:rPr>
              <a:t>blijheid</a:t>
            </a:r>
            <a:endParaRPr lang="en-US" sz="2300" b="1" cap="small" dirty="0">
              <a:solidFill>
                <a:schemeClr val="bg1"/>
              </a:solidFill>
            </a:endParaRP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02EEF123-8841-0A97-AC86-8E1B0F7EB8F2}"/>
              </a:ext>
            </a:extLst>
          </p:cNvPr>
          <p:cNvSpPr txBox="1"/>
          <p:nvPr/>
        </p:nvSpPr>
        <p:spPr>
          <a:xfrm flipH="1">
            <a:off x="0" y="196373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Politieke kleuren</a:t>
            </a:r>
          </a:p>
        </p:txBody>
      </p:sp>
    </p:spTree>
    <p:extLst>
      <p:ext uri="{BB962C8B-B14F-4D97-AF65-F5344CB8AC3E}">
        <p14:creationId xmlns:p14="http://schemas.microsoft.com/office/powerpoint/2010/main" val="1268028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ep 2">
            <a:extLst>
              <a:ext uri="{FF2B5EF4-FFF2-40B4-BE49-F238E27FC236}">
                <a16:creationId xmlns:a16="http://schemas.microsoft.com/office/drawing/2014/main" id="{58BA1017-7178-4EEF-A14C-547628F401E3}"/>
              </a:ext>
            </a:extLst>
          </p:cNvPr>
          <p:cNvGrpSpPr/>
          <p:nvPr/>
        </p:nvGrpSpPr>
        <p:grpSpPr>
          <a:xfrm>
            <a:off x="1008000" y="1687736"/>
            <a:ext cx="7128000" cy="1368000"/>
            <a:chOff x="251520" y="1052736"/>
            <a:chExt cx="7128000" cy="1368000"/>
          </a:xfrm>
        </p:grpSpPr>
        <p:sp>
          <p:nvSpPr>
            <p:cNvPr id="23" name="Ovaal 22"/>
            <p:cNvSpPr>
              <a:spLocks noChangeAspect="1"/>
            </p:cNvSpPr>
            <p:nvPr/>
          </p:nvSpPr>
          <p:spPr>
            <a:xfrm>
              <a:off x="251520" y="1052736"/>
              <a:ext cx="1368000" cy="136800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al 23"/>
            <p:cNvSpPr>
              <a:spLocks noChangeAspect="1"/>
            </p:cNvSpPr>
            <p:nvPr/>
          </p:nvSpPr>
          <p:spPr>
            <a:xfrm>
              <a:off x="1691520" y="1052736"/>
              <a:ext cx="1368000" cy="1368000"/>
            </a:xfrm>
            <a:prstGeom prst="ellipse">
              <a:avLst/>
            </a:prstGeom>
            <a:solidFill>
              <a:srgbClr val="EB1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al 24"/>
            <p:cNvSpPr>
              <a:spLocks noChangeAspect="1"/>
            </p:cNvSpPr>
            <p:nvPr/>
          </p:nvSpPr>
          <p:spPr>
            <a:xfrm>
              <a:off x="6011520" y="1052736"/>
              <a:ext cx="1368000" cy="13680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al 25"/>
            <p:cNvSpPr>
              <a:spLocks noChangeAspect="1"/>
            </p:cNvSpPr>
            <p:nvPr/>
          </p:nvSpPr>
          <p:spPr>
            <a:xfrm>
              <a:off x="4571520" y="1052736"/>
              <a:ext cx="1368000" cy="1368000"/>
            </a:xfrm>
            <a:prstGeom prst="ellipse">
              <a:avLst/>
            </a:prstGeom>
            <a:solidFill>
              <a:srgbClr val="99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al 26"/>
            <p:cNvSpPr>
              <a:spLocks noChangeAspect="1"/>
            </p:cNvSpPr>
            <p:nvPr/>
          </p:nvSpPr>
          <p:spPr>
            <a:xfrm>
              <a:off x="3131520" y="1052736"/>
              <a:ext cx="1368000" cy="1368000"/>
            </a:xfrm>
            <a:prstGeom prst="ellipse">
              <a:avLst/>
            </a:prstGeom>
            <a:solidFill>
              <a:srgbClr val="00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Groep 1"/>
          <p:cNvGrpSpPr/>
          <p:nvPr/>
        </p:nvGrpSpPr>
        <p:grpSpPr>
          <a:xfrm>
            <a:off x="611335" y="4565683"/>
            <a:ext cx="7776864" cy="1664856"/>
            <a:chOff x="611335" y="4140408"/>
            <a:chExt cx="7776864" cy="1664856"/>
          </a:xfrm>
        </p:grpSpPr>
        <p:sp>
          <p:nvSpPr>
            <p:cNvPr id="29" name="Tekstvak 28"/>
            <p:cNvSpPr txBox="1"/>
            <p:nvPr/>
          </p:nvSpPr>
          <p:spPr>
            <a:xfrm>
              <a:off x="611335" y="4557680"/>
              <a:ext cx="7776864" cy="769441"/>
            </a:xfrm>
            <a:prstGeom prst="rect">
              <a:avLst/>
            </a:prstGeom>
            <a:noFill/>
            <a:ln w="889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4400" b="1" dirty="0">
                  <a:solidFill>
                    <a:srgbClr val="317175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Red de aarde</a:t>
              </a:r>
              <a:endParaRPr lang="en-US" sz="4400" b="1" dirty="0">
                <a:solidFill>
                  <a:srgbClr val="31717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5" name="Rechthoekige toelichting 14"/>
            <p:cNvSpPr/>
            <p:nvPr/>
          </p:nvSpPr>
          <p:spPr>
            <a:xfrm>
              <a:off x="611335" y="4140408"/>
              <a:ext cx="7776864" cy="1664856"/>
            </a:xfrm>
            <a:prstGeom prst="wedgeRectCallout">
              <a:avLst>
                <a:gd name="adj1" fmla="val -2799"/>
                <a:gd name="adj2" fmla="val -133886"/>
              </a:avLst>
            </a:prstGeom>
            <a:noFill/>
            <a:ln w="88900">
              <a:solidFill>
                <a:srgbClr val="00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kstvak 7">
            <a:extLst>
              <a:ext uri="{FF2B5EF4-FFF2-40B4-BE49-F238E27FC236}">
                <a16:creationId xmlns:a16="http://schemas.microsoft.com/office/drawing/2014/main" id="{50DBFE3C-EB6A-8617-07BE-7DF32836069D}"/>
              </a:ext>
            </a:extLst>
          </p:cNvPr>
          <p:cNvSpPr txBox="1"/>
          <p:nvPr/>
        </p:nvSpPr>
        <p:spPr>
          <a:xfrm>
            <a:off x="2448328" y="2005200"/>
            <a:ext cx="1367672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600"/>
              </a:lnSpc>
            </a:pPr>
            <a:r>
              <a:rPr lang="nl-NL" sz="2300" b="1" cap="small" dirty="0">
                <a:solidFill>
                  <a:schemeClr val="bg1"/>
                </a:solidFill>
              </a:rPr>
              <a:t>eerlijk delen</a:t>
            </a:r>
            <a:endParaRPr lang="en-US" sz="2300" b="1" cap="small" dirty="0">
              <a:solidFill>
                <a:schemeClr val="bg1"/>
              </a:solidFill>
            </a:endParaRP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847508C6-A56E-13A9-7C8B-FF8B699E5C2B}"/>
              </a:ext>
            </a:extLst>
          </p:cNvPr>
          <p:cNvSpPr txBox="1"/>
          <p:nvPr/>
        </p:nvSpPr>
        <p:spPr>
          <a:xfrm>
            <a:off x="1008000" y="2005200"/>
            <a:ext cx="1367672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600"/>
              </a:lnSpc>
            </a:pPr>
            <a:r>
              <a:rPr lang="nl-NL" sz="2300" b="1" cap="small" dirty="0">
                <a:solidFill>
                  <a:schemeClr val="bg1"/>
                </a:solidFill>
              </a:rPr>
              <a:t>vrijheid</a:t>
            </a:r>
          </a:p>
          <a:p>
            <a:pPr algn="ctr">
              <a:lnSpc>
                <a:spcPts val="2600"/>
              </a:lnSpc>
            </a:pPr>
            <a:r>
              <a:rPr lang="nl-NL" sz="2300" b="1" cap="small" dirty="0">
                <a:solidFill>
                  <a:schemeClr val="bg1"/>
                </a:solidFill>
              </a:rPr>
              <a:t>blijheid</a:t>
            </a:r>
            <a:endParaRPr lang="en-US" sz="2300" b="1" cap="small" dirty="0">
              <a:solidFill>
                <a:schemeClr val="bg1"/>
              </a:solidFill>
            </a:endParaRP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8951CE1F-17A8-C9E6-B32D-4CF272B85712}"/>
              </a:ext>
            </a:extLst>
          </p:cNvPr>
          <p:cNvSpPr txBox="1"/>
          <p:nvPr/>
        </p:nvSpPr>
        <p:spPr>
          <a:xfrm flipH="1">
            <a:off x="0" y="196373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Politieke kleuren</a:t>
            </a:r>
          </a:p>
        </p:txBody>
      </p:sp>
    </p:spTree>
    <p:extLst>
      <p:ext uri="{BB962C8B-B14F-4D97-AF65-F5344CB8AC3E}">
        <p14:creationId xmlns:p14="http://schemas.microsoft.com/office/powerpoint/2010/main" val="2878542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ep 2">
            <a:extLst>
              <a:ext uri="{FF2B5EF4-FFF2-40B4-BE49-F238E27FC236}">
                <a16:creationId xmlns:a16="http://schemas.microsoft.com/office/drawing/2014/main" id="{58BA1017-7178-4EEF-A14C-547628F401E3}"/>
              </a:ext>
            </a:extLst>
          </p:cNvPr>
          <p:cNvGrpSpPr/>
          <p:nvPr/>
        </p:nvGrpSpPr>
        <p:grpSpPr>
          <a:xfrm>
            <a:off x="1008000" y="1687736"/>
            <a:ext cx="7128000" cy="1368000"/>
            <a:chOff x="251520" y="1052736"/>
            <a:chExt cx="7128000" cy="1368000"/>
          </a:xfrm>
        </p:grpSpPr>
        <p:sp>
          <p:nvSpPr>
            <p:cNvPr id="23" name="Ovaal 22"/>
            <p:cNvSpPr>
              <a:spLocks noChangeAspect="1"/>
            </p:cNvSpPr>
            <p:nvPr/>
          </p:nvSpPr>
          <p:spPr>
            <a:xfrm>
              <a:off x="251520" y="1052736"/>
              <a:ext cx="1368000" cy="136800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al 23"/>
            <p:cNvSpPr>
              <a:spLocks noChangeAspect="1"/>
            </p:cNvSpPr>
            <p:nvPr/>
          </p:nvSpPr>
          <p:spPr>
            <a:xfrm>
              <a:off x="1691520" y="1052736"/>
              <a:ext cx="1368000" cy="1368000"/>
            </a:xfrm>
            <a:prstGeom prst="ellipse">
              <a:avLst/>
            </a:prstGeom>
            <a:solidFill>
              <a:srgbClr val="EB1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al 24"/>
            <p:cNvSpPr>
              <a:spLocks noChangeAspect="1"/>
            </p:cNvSpPr>
            <p:nvPr/>
          </p:nvSpPr>
          <p:spPr>
            <a:xfrm>
              <a:off x="6011520" y="1052736"/>
              <a:ext cx="1368000" cy="13680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al 25"/>
            <p:cNvSpPr>
              <a:spLocks noChangeAspect="1"/>
            </p:cNvSpPr>
            <p:nvPr/>
          </p:nvSpPr>
          <p:spPr>
            <a:xfrm>
              <a:off x="4571520" y="1052736"/>
              <a:ext cx="1368000" cy="1368000"/>
            </a:xfrm>
            <a:prstGeom prst="ellipse">
              <a:avLst/>
            </a:prstGeom>
            <a:solidFill>
              <a:srgbClr val="9900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al 26"/>
            <p:cNvSpPr>
              <a:spLocks noChangeAspect="1"/>
            </p:cNvSpPr>
            <p:nvPr/>
          </p:nvSpPr>
          <p:spPr>
            <a:xfrm>
              <a:off x="3131520" y="1052736"/>
              <a:ext cx="1368000" cy="1368000"/>
            </a:xfrm>
            <a:prstGeom prst="ellipse">
              <a:avLst/>
            </a:prstGeom>
            <a:solidFill>
              <a:srgbClr val="00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Groep 1"/>
          <p:cNvGrpSpPr/>
          <p:nvPr/>
        </p:nvGrpSpPr>
        <p:grpSpPr>
          <a:xfrm>
            <a:off x="611335" y="4565683"/>
            <a:ext cx="7776864" cy="1664856"/>
            <a:chOff x="611335" y="4140408"/>
            <a:chExt cx="7776864" cy="1664856"/>
          </a:xfrm>
        </p:grpSpPr>
        <p:sp>
          <p:nvSpPr>
            <p:cNvPr id="29" name="Tekstvak 28"/>
            <p:cNvSpPr txBox="1"/>
            <p:nvPr/>
          </p:nvSpPr>
          <p:spPr>
            <a:xfrm>
              <a:off x="611335" y="4557680"/>
              <a:ext cx="7776864" cy="769441"/>
            </a:xfrm>
            <a:prstGeom prst="rect">
              <a:avLst/>
            </a:prstGeom>
            <a:noFill/>
            <a:ln w="889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4400" b="1" dirty="0">
                  <a:solidFill>
                    <a:srgbClr val="317175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Vertrouw op God</a:t>
              </a:r>
              <a:endParaRPr lang="en-US" sz="4400" b="1" dirty="0">
                <a:solidFill>
                  <a:srgbClr val="31717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5" name="Rechthoekige toelichting 14"/>
            <p:cNvSpPr/>
            <p:nvPr/>
          </p:nvSpPr>
          <p:spPr>
            <a:xfrm>
              <a:off x="611335" y="4140408"/>
              <a:ext cx="7776864" cy="1664856"/>
            </a:xfrm>
            <a:prstGeom prst="wedgeRectCallout">
              <a:avLst>
                <a:gd name="adj1" fmla="val 19638"/>
                <a:gd name="adj2" fmla="val -131856"/>
              </a:avLst>
            </a:prstGeom>
            <a:noFill/>
            <a:ln w="88900">
              <a:solidFill>
                <a:srgbClr val="99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ekstvak 9">
            <a:extLst>
              <a:ext uri="{FF2B5EF4-FFF2-40B4-BE49-F238E27FC236}">
                <a16:creationId xmlns:a16="http://schemas.microsoft.com/office/drawing/2014/main" id="{E80BB568-CF36-A19B-6DAB-560F35672EC8}"/>
              </a:ext>
            </a:extLst>
          </p:cNvPr>
          <p:cNvSpPr txBox="1"/>
          <p:nvPr/>
        </p:nvSpPr>
        <p:spPr>
          <a:xfrm>
            <a:off x="1008000" y="2005200"/>
            <a:ext cx="1367672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600"/>
              </a:lnSpc>
            </a:pPr>
            <a:r>
              <a:rPr lang="nl-NL" sz="2300" b="1" cap="small" dirty="0">
                <a:solidFill>
                  <a:schemeClr val="bg1"/>
                </a:solidFill>
              </a:rPr>
              <a:t>vrijheid</a:t>
            </a:r>
          </a:p>
          <a:p>
            <a:pPr algn="ctr">
              <a:lnSpc>
                <a:spcPts val="2600"/>
              </a:lnSpc>
            </a:pPr>
            <a:r>
              <a:rPr lang="nl-NL" sz="2300" b="1" cap="small" dirty="0">
                <a:solidFill>
                  <a:schemeClr val="bg1"/>
                </a:solidFill>
              </a:rPr>
              <a:t>blijheid</a:t>
            </a:r>
            <a:endParaRPr lang="en-US" sz="2300" b="1" cap="small" dirty="0">
              <a:solidFill>
                <a:schemeClr val="bg1"/>
              </a:solidFill>
            </a:endParaRP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27ADAABB-7AAA-7B48-FA94-F8C61F86E8AA}"/>
              </a:ext>
            </a:extLst>
          </p:cNvPr>
          <p:cNvSpPr txBox="1"/>
          <p:nvPr/>
        </p:nvSpPr>
        <p:spPr>
          <a:xfrm>
            <a:off x="2447672" y="1992145"/>
            <a:ext cx="1367672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600"/>
              </a:lnSpc>
            </a:pPr>
            <a:r>
              <a:rPr lang="nl-NL" sz="2300" b="1" cap="small" dirty="0">
                <a:solidFill>
                  <a:schemeClr val="bg1"/>
                </a:solidFill>
              </a:rPr>
              <a:t>eerlijk delen</a:t>
            </a:r>
            <a:endParaRPr lang="en-US" sz="2300" b="1" cap="small" dirty="0">
              <a:solidFill>
                <a:schemeClr val="bg1"/>
              </a:solidFill>
            </a:endParaRP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E68B92F1-09D1-43F7-81D1-426E1D44B7BD}"/>
              </a:ext>
            </a:extLst>
          </p:cNvPr>
          <p:cNvSpPr txBox="1"/>
          <p:nvPr/>
        </p:nvSpPr>
        <p:spPr>
          <a:xfrm>
            <a:off x="3888328" y="2005200"/>
            <a:ext cx="1367672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600"/>
              </a:lnSpc>
            </a:pPr>
            <a:r>
              <a:rPr lang="nl-NL" sz="2300" b="1" cap="small" dirty="0">
                <a:solidFill>
                  <a:schemeClr val="bg1"/>
                </a:solidFill>
              </a:rPr>
              <a:t>red de planeet</a:t>
            </a:r>
            <a:endParaRPr lang="en-US" sz="2300" b="1" cap="small" dirty="0">
              <a:solidFill>
                <a:schemeClr val="bg1"/>
              </a:solidFill>
            </a:endParaRP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7B442659-50B2-3F78-4AEB-15F0038175EC}"/>
              </a:ext>
            </a:extLst>
          </p:cNvPr>
          <p:cNvSpPr txBox="1"/>
          <p:nvPr/>
        </p:nvSpPr>
        <p:spPr>
          <a:xfrm flipH="1">
            <a:off x="0" y="196373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Politieke kleuren</a:t>
            </a:r>
          </a:p>
        </p:txBody>
      </p:sp>
    </p:spTree>
    <p:extLst>
      <p:ext uri="{BB962C8B-B14F-4D97-AF65-F5344CB8AC3E}">
        <p14:creationId xmlns:p14="http://schemas.microsoft.com/office/powerpoint/2010/main" val="798673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ep 2">
            <a:extLst>
              <a:ext uri="{FF2B5EF4-FFF2-40B4-BE49-F238E27FC236}">
                <a16:creationId xmlns:a16="http://schemas.microsoft.com/office/drawing/2014/main" id="{58BA1017-7178-4EEF-A14C-547628F401E3}"/>
              </a:ext>
            </a:extLst>
          </p:cNvPr>
          <p:cNvGrpSpPr/>
          <p:nvPr/>
        </p:nvGrpSpPr>
        <p:grpSpPr>
          <a:xfrm>
            <a:off x="1008000" y="1687736"/>
            <a:ext cx="7128000" cy="1368000"/>
            <a:chOff x="251520" y="1052736"/>
            <a:chExt cx="7128000" cy="1368000"/>
          </a:xfrm>
        </p:grpSpPr>
        <p:sp>
          <p:nvSpPr>
            <p:cNvPr id="23" name="Ovaal 22"/>
            <p:cNvSpPr>
              <a:spLocks noChangeAspect="1"/>
            </p:cNvSpPr>
            <p:nvPr/>
          </p:nvSpPr>
          <p:spPr>
            <a:xfrm>
              <a:off x="251520" y="1052736"/>
              <a:ext cx="1368000" cy="136800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al 23"/>
            <p:cNvSpPr>
              <a:spLocks noChangeAspect="1"/>
            </p:cNvSpPr>
            <p:nvPr/>
          </p:nvSpPr>
          <p:spPr>
            <a:xfrm>
              <a:off x="1691520" y="1052736"/>
              <a:ext cx="1368000" cy="1368000"/>
            </a:xfrm>
            <a:prstGeom prst="ellipse">
              <a:avLst/>
            </a:prstGeom>
            <a:solidFill>
              <a:srgbClr val="EB1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al 24"/>
            <p:cNvSpPr>
              <a:spLocks noChangeAspect="1"/>
            </p:cNvSpPr>
            <p:nvPr/>
          </p:nvSpPr>
          <p:spPr>
            <a:xfrm>
              <a:off x="6011520" y="1052736"/>
              <a:ext cx="1368000" cy="13680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al 25"/>
            <p:cNvSpPr>
              <a:spLocks noChangeAspect="1"/>
            </p:cNvSpPr>
            <p:nvPr/>
          </p:nvSpPr>
          <p:spPr>
            <a:xfrm>
              <a:off x="4571520" y="1052736"/>
              <a:ext cx="1368000" cy="1368000"/>
            </a:xfrm>
            <a:prstGeom prst="ellipse">
              <a:avLst/>
            </a:prstGeom>
            <a:solidFill>
              <a:srgbClr val="9900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al 26"/>
            <p:cNvSpPr>
              <a:spLocks noChangeAspect="1"/>
            </p:cNvSpPr>
            <p:nvPr/>
          </p:nvSpPr>
          <p:spPr>
            <a:xfrm>
              <a:off x="3131520" y="1052736"/>
              <a:ext cx="1368000" cy="1368000"/>
            </a:xfrm>
            <a:prstGeom prst="ellipse">
              <a:avLst/>
            </a:prstGeom>
            <a:solidFill>
              <a:srgbClr val="00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Groep 1"/>
          <p:cNvGrpSpPr/>
          <p:nvPr/>
        </p:nvGrpSpPr>
        <p:grpSpPr>
          <a:xfrm>
            <a:off x="611335" y="4565683"/>
            <a:ext cx="7776864" cy="1664856"/>
            <a:chOff x="611335" y="4140408"/>
            <a:chExt cx="7776864" cy="1664856"/>
          </a:xfrm>
        </p:grpSpPr>
        <p:sp>
          <p:nvSpPr>
            <p:cNvPr id="29" name="Tekstvak 28"/>
            <p:cNvSpPr txBox="1"/>
            <p:nvPr/>
          </p:nvSpPr>
          <p:spPr>
            <a:xfrm>
              <a:off x="611335" y="4557680"/>
              <a:ext cx="7776864" cy="769441"/>
            </a:xfrm>
            <a:prstGeom prst="rect">
              <a:avLst/>
            </a:prstGeom>
            <a:noFill/>
            <a:ln w="889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4400" b="1" dirty="0">
                  <a:solidFill>
                    <a:srgbClr val="317175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Nederland eerst</a:t>
              </a:r>
              <a:endParaRPr lang="en-US" sz="4400" b="1" dirty="0">
                <a:solidFill>
                  <a:srgbClr val="31717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5" name="Rechthoekige toelichting 14"/>
            <p:cNvSpPr/>
            <p:nvPr/>
          </p:nvSpPr>
          <p:spPr>
            <a:xfrm>
              <a:off x="611335" y="4140408"/>
              <a:ext cx="7776864" cy="1664856"/>
            </a:xfrm>
            <a:prstGeom prst="wedgeRectCallout">
              <a:avLst>
                <a:gd name="adj1" fmla="val 33907"/>
                <a:gd name="adj2" fmla="val -135615"/>
              </a:avLst>
            </a:prstGeom>
            <a:noFill/>
            <a:ln w="889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Tekstvak 10">
            <a:extLst>
              <a:ext uri="{FF2B5EF4-FFF2-40B4-BE49-F238E27FC236}">
                <a16:creationId xmlns:a16="http://schemas.microsoft.com/office/drawing/2014/main" id="{5ED83EFF-D638-D5EC-7A61-3463050C0A69}"/>
              </a:ext>
            </a:extLst>
          </p:cNvPr>
          <p:cNvSpPr txBox="1"/>
          <p:nvPr/>
        </p:nvSpPr>
        <p:spPr>
          <a:xfrm>
            <a:off x="1008000" y="2005200"/>
            <a:ext cx="1367672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600"/>
              </a:lnSpc>
            </a:pPr>
            <a:r>
              <a:rPr lang="nl-NL" sz="2300" b="1" cap="small" dirty="0">
                <a:solidFill>
                  <a:schemeClr val="bg1"/>
                </a:solidFill>
              </a:rPr>
              <a:t>vrijheid</a:t>
            </a:r>
          </a:p>
          <a:p>
            <a:pPr algn="ctr">
              <a:lnSpc>
                <a:spcPts val="2600"/>
              </a:lnSpc>
            </a:pPr>
            <a:r>
              <a:rPr lang="nl-NL" sz="2300" b="1" cap="small" dirty="0">
                <a:solidFill>
                  <a:schemeClr val="bg1"/>
                </a:solidFill>
              </a:rPr>
              <a:t>blijheid</a:t>
            </a:r>
            <a:endParaRPr lang="en-US" sz="2300" b="1" cap="small" dirty="0">
              <a:solidFill>
                <a:schemeClr val="bg1"/>
              </a:solidFill>
            </a:endParaRP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12735B2E-AB7E-D5CA-58B6-B42CF883FC0D}"/>
              </a:ext>
            </a:extLst>
          </p:cNvPr>
          <p:cNvSpPr txBox="1"/>
          <p:nvPr/>
        </p:nvSpPr>
        <p:spPr>
          <a:xfrm>
            <a:off x="2448328" y="1992145"/>
            <a:ext cx="1367672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600"/>
              </a:lnSpc>
            </a:pPr>
            <a:r>
              <a:rPr lang="nl-NL" sz="2300" b="1" cap="small" dirty="0">
                <a:solidFill>
                  <a:schemeClr val="bg1"/>
                </a:solidFill>
              </a:rPr>
              <a:t>eerlijk</a:t>
            </a:r>
          </a:p>
          <a:p>
            <a:pPr algn="ctr">
              <a:lnSpc>
                <a:spcPts val="2600"/>
              </a:lnSpc>
            </a:pPr>
            <a:r>
              <a:rPr lang="nl-NL" sz="2300" b="1" cap="small" dirty="0">
                <a:solidFill>
                  <a:schemeClr val="bg1"/>
                </a:solidFill>
              </a:rPr>
              <a:t>delen</a:t>
            </a:r>
            <a:endParaRPr lang="en-US" sz="2300" b="1" cap="small" dirty="0">
              <a:solidFill>
                <a:schemeClr val="bg1"/>
              </a:solidFill>
            </a:endParaRP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35490323-D9CA-A073-ED9B-FCB21502C668}"/>
              </a:ext>
            </a:extLst>
          </p:cNvPr>
          <p:cNvSpPr txBox="1"/>
          <p:nvPr/>
        </p:nvSpPr>
        <p:spPr>
          <a:xfrm>
            <a:off x="3888328" y="2005200"/>
            <a:ext cx="1367672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600"/>
              </a:lnSpc>
            </a:pPr>
            <a:r>
              <a:rPr lang="nl-NL" sz="2300" b="1" cap="small" dirty="0">
                <a:solidFill>
                  <a:schemeClr val="bg1"/>
                </a:solidFill>
              </a:rPr>
              <a:t>red de planeet</a:t>
            </a:r>
            <a:endParaRPr lang="en-US" sz="2300" b="1" cap="small" dirty="0">
              <a:solidFill>
                <a:schemeClr val="bg1"/>
              </a:solidFill>
            </a:endParaRP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7450DAB6-95AF-969F-0270-5EBFED37D7B7}"/>
              </a:ext>
            </a:extLst>
          </p:cNvPr>
          <p:cNvSpPr txBox="1"/>
          <p:nvPr/>
        </p:nvSpPr>
        <p:spPr>
          <a:xfrm>
            <a:off x="5328328" y="2005200"/>
            <a:ext cx="1367672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600"/>
              </a:lnSpc>
            </a:pPr>
            <a:r>
              <a:rPr lang="nl-NL" sz="2300" b="1" cap="small" dirty="0">
                <a:solidFill>
                  <a:schemeClr val="bg1"/>
                </a:solidFill>
              </a:rPr>
              <a:t>vertrouw op god</a:t>
            </a:r>
            <a:endParaRPr lang="en-US" sz="2300" b="1" cap="small" dirty="0">
              <a:solidFill>
                <a:schemeClr val="bg1"/>
              </a:solidFill>
            </a:endParaRP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DB77FB65-FC17-983A-5E05-301AD7590738}"/>
              </a:ext>
            </a:extLst>
          </p:cNvPr>
          <p:cNvSpPr txBox="1"/>
          <p:nvPr/>
        </p:nvSpPr>
        <p:spPr>
          <a:xfrm flipH="1">
            <a:off x="0" y="196373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Politieke kleuren</a:t>
            </a:r>
          </a:p>
        </p:txBody>
      </p:sp>
    </p:spTree>
    <p:extLst>
      <p:ext uri="{BB962C8B-B14F-4D97-AF65-F5344CB8AC3E}">
        <p14:creationId xmlns:p14="http://schemas.microsoft.com/office/powerpoint/2010/main" val="333402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ep 6">
            <a:extLst>
              <a:ext uri="{FF2B5EF4-FFF2-40B4-BE49-F238E27FC236}">
                <a16:creationId xmlns:a16="http://schemas.microsoft.com/office/drawing/2014/main" id="{44BFB453-B80D-E2E3-23DC-CDC32BEB68D6}"/>
              </a:ext>
            </a:extLst>
          </p:cNvPr>
          <p:cNvGrpSpPr/>
          <p:nvPr/>
        </p:nvGrpSpPr>
        <p:grpSpPr>
          <a:xfrm>
            <a:off x="176105" y="2166300"/>
            <a:ext cx="8703521" cy="1653669"/>
            <a:chOff x="972000" y="1687736"/>
            <a:chExt cx="7200000" cy="1368000"/>
          </a:xfrm>
        </p:grpSpPr>
        <p:grpSp>
          <p:nvGrpSpPr>
            <p:cNvPr id="3" name="Groep 2">
              <a:extLst>
                <a:ext uri="{FF2B5EF4-FFF2-40B4-BE49-F238E27FC236}">
                  <a16:creationId xmlns:a16="http://schemas.microsoft.com/office/drawing/2014/main" id="{58BA1017-7178-4EEF-A14C-547628F401E3}"/>
                </a:ext>
              </a:extLst>
            </p:cNvPr>
            <p:cNvGrpSpPr/>
            <p:nvPr/>
          </p:nvGrpSpPr>
          <p:grpSpPr>
            <a:xfrm>
              <a:off x="1008000" y="1687736"/>
              <a:ext cx="7128000" cy="1368000"/>
              <a:chOff x="251520" y="1052736"/>
              <a:chExt cx="7128000" cy="1368000"/>
            </a:xfrm>
          </p:grpSpPr>
          <p:sp>
            <p:nvSpPr>
              <p:cNvPr id="23" name="Ovaal 22"/>
              <p:cNvSpPr>
                <a:spLocks noChangeAspect="1"/>
              </p:cNvSpPr>
              <p:nvPr/>
            </p:nvSpPr>
            <p:spPr>
              <a:xfrm>
                <a:off x="251520" y="1052736"/>
                <a:ext cx="1368000" cy="1368000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Ovaal 23"/>
              <p:cNvSpPr>
                <a:spLocks noChangeAspect="1"/>
              </p:cNvSpPr>
              <p:nvPr/>
            </p:nvSpPr>
            <p:spPr>
              <a:xfrm>
                <a:off x="1691520" y="1052736"/>
                <a:ext cx="1368000" cy="1368000"/>
              </a:xfrm>
              <a:prstGeom prst="ellipse">
                <a:avLst/>
              </a:prstGeom>
              <a:solidFill>
                <a:srgbClr val="EB1C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Ovaal 24"/>
              <p:cNvSpPr>
                <a:spLocks noChangeAspect="1"/>
              </p:cNvSpPr>
              <p:nvPr/>
            </p:nvSpPr>
            <p:spPr>
              <a:xfrm>
                <a:off x="6011520" y="1052736"/>
                <a:ext cx="1368000" cy="1368000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Ovaal 25"/>
              <p:cNvSpPr>
                <a:spLocks noChangeAspect="1"/>
              </p:cNvSpPr>
              <p:nvPr/>
            </p:nvSpPr>
            <p:spPr>
              <a:xfrm>
                <a:off x="4571520" y="1052736"/>
                <a:ext cx="1368000" cy="1368000"/>
              </a:xfrm>
              <a:prstGeom prst="ellipse">
                <a:avLst/>
              </a:prstGeom>
              <a:solidFill>
                <a:srgbClr val="9900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Ovaal 26"/>
              <p:cNvSpPr>
                <a:spLocks noChangeAspect="1"/>
              </p:cNvSpPr>
              <p:nvPr/>
            </p:nvSpPr>
            <p:spPr>
              <a:xfrm>
                <a:off x="3131520" y="1052736"/>
                <a:ext cx="1368000" cy="1368000"/>
              </a:xfrm>
              <a:prstGeom prst="ellipse">
                <a:avLst/>
              </a:prstGeom>
              <a:solidFill>
                <a:srgbClr val="0099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" name="Tekstvak 10">
              <a:extLst>
                <a:ext uri="{FF2B5EF4-FFF2-40B4-BE49-F238E27FC236}">
                  <a16:creationId xmlns:a16="http://schemas.microsoft.com/office/drawing/2014/main" id="{6A0A1E54-A44F-1074-75BD-5C396244550C}"/>
                </a:ext>
              </a:extLst>
            </p:cNvPr>
            <p:cNvSpPr txBox="1"/>
            <p:nvPr/>
          </p:nvSpPr>
          <p:spPr>
            <a:xfrm>
              <a:off x="972000" y="1992144"/>
              <a:ext cx="1367672" cy="6619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300" b="1" cap="small" dirty="0">
                  <a:solidFill>
                    <a:schemeClr val="bg1"/>
                  </a:solidFill>
                </a:rPr>
                <a:t>vrijheid</a:t>
              </a:r>
            </a:p>
            <a:p>
              <a:pPr algn="ctr"/>
              <a:r>
                <a:rPr lang="nl-NL" sz="2300" b="1" cap="small" dirty="0">
                  <a:solidFill>
                    <a:schemeClr val="bg1"/>
                  </a:solidFill>
                </a:rPr>
                <a:t>blijheid</a:t>
              </a:r>
              <a:endParaRPr lang="en-US" sz="2300" b="1" cap="small" dirty="0">
                <a:solidFill>
                  <a:schemeClr val="bg1"/>
                </a:solidFill>
              </a:endParaRPr>
            </a:p>
          </p:txBody>
        </p:sp>
        <p:sp>
          <p:nvSpPr>
            <p:cNvPr id="12" name="Tekstvak 11">
              <a:extLst>
                <a:ext uri="{FF2B5EF4-FFF2-40B4-BE49-F238E27FC236}">
                  <a16:creationId xmlns:a16="http://schemas.microsoft.com/office/drawing/2014/main" id="{EF01CB3F-FAD9-1A24-820C-FB8B1863FD57}"/>
                </a:ext>
              </a:extLst>
            </p:cNvPr>
            <p:cNvSpPr txBox="1"/>
            <p:nvPr/>
          </p:nvSpPr>
          <p:spPr>
            <a:xfrm>
              <a:off x="2448328" y="1997031"/>
              <a:ext cx="1367672" cy="6619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300" b="1" cap="small" dirty="0">
                  <a:solidFill>
                    <a:schemeClr val="bg1"/>
                  </a:solidFill>
                </a:rPr>
                <a:t>eerlijk</a:t>
              </a:r>
            </a:p>
            <a:p>
              <a:pPr algn="ctr"/>
              <a:r>
                <a:rPr lang="nl-NL" sz="2300" b="1" cap="small" dirty="0">
                  <a:solidFill>
                    <a:schemeClr val="bg1"/>
                  </a:solidFill>
                </a:rPr>
                <a:t>delen</a:t>
              </a:r>
              <a:endParaRPr lang="en-US" sz="2300" b="1" cap="small" dirty="0">
                <a:solidFill>
                  <a:schemeClr val="bg1"/>
                </a:solidFill>
              </a:endParaRPr>
            </a:p>
          </p:txBody>
        </p:sp>
        <p:sp>
          <p:nvSpPr>
            <p:cNvPr id="13" name="Tekstvak 12">
              <a:extLst>
                <a:ext uri="{FF2B5EF4-FFF2-40B4-BE49-F238E27FC236}">
                  <a16:creationId xmlns:a16="http://schemas.microsoft.com/office/drawing/2014/main" id="{A957D741-69C2-91DF-083A-244DB359A6FD}"/>
                </a:ext>
              </a:extLst>
            </p:cNvPr>
            <p:cNvSpPr txBox="1"/>
            <p:nvPr/>
          </p:nvSpPr>
          <p:spPr>
            <a:xfrm>
              <a:off x="3888328" y="1992142"/>
              <a:ext cx="1367672" cy="6619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300" b="1" cap="small" dirty="0">
                  <a:solidFill>
                    <a:schemeClr val="bg1"/>
                  </a:solidFill>
                </a:rPr>
                <a:t>red de planeet</a:t>
              </a:r>
              <a:endParaRPr lang="en-US" sz="2300" b="1" cap="small" dirty="0">
                <a:solidFill>
                  <a:schemeClr val="bg1"/>
                </a:solidFill>
              </a:endParaRPr>
            </a:p>
          </p:txBody>
        </p:sp>
        <p:sp>
          <p:nvSpPr>
            <p:cNvPr id="14" name="Tekstvak 13">
              <a:extLst>
                <a:ext uri="{FF2B5EF4-FFF2-40B4-BE49-F238E27FC236}">
                  <a16:creationId xmlns:a16="http://schemas.microsoft.com/office/drawing/2014/main" id="{29DD6F89-9154-FDCA-9772-7F46C0335DAA}"/>
                </a:ext>
              </a:extLst>
            </p:cNvPr>
            <p:cNvSpPr txBox="1"/>
            <p:nvPr/>
          </p:nvSpPr>
          <p:spPr>
            <a:xfrm>
              <a:off x="5328328" y="2005200"/>
              <a:ext cx="1367672" cy="6619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300" b="1" cap="small" dirty="0">
                  <a:solidFill>
                    <a:schemeClr val="bg1"/>
                  </a:solidFill>
                </a:rPr>
                <a:t>vertrouw op god</a:t>
              </a:r>
              <a:endParaRPr lang="en-US" sz="2300" b="1" cap="small" dirty="0">
                <a:solidFill>
                  <a:schemeClr val="bg1"/>
                </a:solidFill>
              </a:endParaRPr>
            </a:p>
          </p:txBody>
        </p:sp>
        <p:sp>
          <p:nvSpPr>
            <p:cNvPr id="15" name="Tekstvak 14">
              <a:extLst>
                <a:ext uri="{FF2B5EF4-FFF2-40B4-BE49-F238E27FC236}">
                  <a16:creationId xmlns:a16="http://schemas.microsoft.com/office/drawing/2014/main" id="{C538C1ED-922F-41BE-8B41-4537393D5C21}"/>
                </a:ext>
              </a:extLst>
            </p:cNvPr>
            <p:cNvSpPr txBox="1"/>
            <p:nvPr/>
          </p:nvSpPr>
          <p:spPr>
            <a:xfrm>
              <a:off x="6732000" y="2006361"/>
              <a:ext cx="1440000" cy="6619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300" b="1" cap="small" dirty="0" err="1"/>
                <a:t>nederland</a:t>
              </a:r>
              <a:r>
                <a:rPr lang="nl-NL" sz="2300" b="1" cap="small" dirty="0"/>
                <a:t> eerst</a:t>
              </a:r>
              <a:endParaRPr lang="en-US" sz="2300" b="1" cap="small" dirty="0"/>
            </a:p>
          </p:txBody>
        </p:sp>
      </p:grpSp>
      <p:sp>
        <p:nvSpPr>
          <p:cNvPr id="4" name="Tekstvak 3">
            <a:extLst>
              <a:ext uri="{FF2B5EF4-FFF2-40B4-BE49-F238E27FC236}">
                <a16:creationId xmlns:a16="http://schemas.microsoft.com/office/drawing/2014/main" id="{06A88D67-FD7D-3C9F-91E2-940EF40CC4C2}"/>
              </a:ext>
            </a:extLst>
          </p:cNvPr>
          <p:cNvSpPr txBox="1"/>
          <p:nvPr/>
        </p:nvSpPr>
        <p:spPr>
          <a:xfrm flipH="1">
            <a:off x="0" y="196373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Politieke kleuren</a:t>
            </a:r>
          </a:p>
        </p:txBody>
      </p:sp>
    </p:spTree>
    <p:extLst>
      <p:ext uri="{BB962C8B-B14F-4D97-AF65-F5344CB8AC3E}">
        <p14:creationId xmlns:p14="http://schemas.microsoft.com/office/powerpoint/2010/main" val="336409837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Tekstvak 58">
            <a:extLst>
              <a:ext uri="{FF2B5EF4-FFF2-40B4-BE49-F238E27FC236}">
                <a16:creationId xmlns:a16="http://schemas.microsoft.com/office/drawing/2014/main" id="{0AA337C7-2DDA-4DB4-A61D-5D6551653504}"/>
              </a:ext>
            </a:extLst>
          </p:cNvPr>
          <p:cNvSpPr txBox="1"/>
          <p:nvPr/>
        </p:nvSpPr>
        <p:spPr>
          <a:xfrm flipH="1">
            <a:off x="0" y="151983"/>
            <a:ext cx="9144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b="1" dirty="0">
                <a:solidFill>
                  <a:srgbClr val="31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Welke partij past bij mij?</a:t>
            </a:r>
          </a:p>
        </p:txBody>
      </p:sp>
      <p:grpSp>
        <p:nvGrpSpPr>
          <p:cNvPr id="101" name="Groep 100">
            <a:extLst>
              <a:ext uri="{FF2B5EF4-FFF2-40B4-BE49-F238E27FC236}">
                <a16:creationId xmlns:a16="http://schemas.microsoft.com/office/drawing/2014/main" id="{9840D3F1-AB9A-E7A0-8B39-5CB9673AA8BC}"/>
              </a:ext>
            </a:extLst>
          </p:cNvPr>
          <p:cNvGrpSpPr/>
          <p:nvPr/>
        </p:nvGrpSpPr>
        <p:grpSpPr>
          <a:xfrm>
            <a:off x="1515745" y="658038"/>
            <a:ext cx="6112510" cy="6118860"/>
            <a:chOff x="1515745" y="658038"/>
            <a:chExt cx="6112510" cy="6118860"/>
          </a:xfrm>
        </p:grpSpPr>
        <p:grpSp>
          <p:nvGrpSpPr>
            <p:cNvPr id="2" name="Groep 1">
              <a:extLst>
                <a:ext uri="{FF2B5EF4-FFF2-40B4-BE49-F238E27FC236}">
                  <a16:creationId xmlns:a16="http://schemas.microsoft.com/office/drawing/2014/main" id="{A1B4C31A-FBBF-9732-7175-E8A9EF86A625}"/>
                </a:ext>
              </a:extLst>
            </p:cNvPr>
            <p:cNvGrpSpPr/>
            <p:nvPr/>
          </p:nvGrpSpPr>
          <p:grpSpPr>
            <a:xfrm>
              <a:off x="1515745" y="658038"/>
              <a:ext cx="6112510" cy="6118860"/>
              <a:chOff x="0" y="0"/>
              <a:chExt cx="6112804" cy="6118860"/>
            </a:xfrm>
          </p:grpSpPr>
          <p:grpSp>
            <p:nvGrpSpPr>
              <p:cNvPr id="35" name="Groep 34">
                <a:extLst>
                  <a:ext uri="{FF2B5EF4-FFF2-40B4-BE49-F238E27FC236}">
                    <a16:creationId xmlns:a16="http://schemas.microsoft.com/office/drawing/2014/main" id="{1A96A521-E12A-383D-5A50-6C9328A29FBF}"/>
                  </a:ext>
                </a:extLst>
              </p:cNvPr>
              <p:cNvGrpSpPr/>
              <p:nvPr/>
            </p:nvGrpSpPr>
            <p:grpSpPr>
              <a:xfrm>
                <a:off x="0" y="0"/>
                <a:ext cx="6112804" cy="6118860"/>
                <a:chOff x="-1" y="0"/>
                <a:chExt cx="6110442" cy="6115042"/>
              </a:xfrm>
            </p:grpSpPr>
            <p:grpSp>
              <p:nvGrpSpPr>
                <p:cNvPr id="70" name="Groep 69">
                  <a:extLst>
                    <a:ext uri="{FF2B5EF4-FFF2-40B4-BE49-F238E27FC236}">
                      <a16:creationId xmlns:a16="http://schemas.microsoft.com/office/drawing/2014/main" id="{76205EE6-C8D8-A97D-5924-0369D9499A0F}"/>
                    </a:ext>
                  </a:extLst>
                </p:cNvPr>
                <p:cNvGrpSpPr/>
                <p:nvPr/>
              </p:nvGrpSpPr>
              <p:grpSpPr>
                <a:xfrm>
                  <a:off x="-1" y="0"/>
                  <a:ext cx="6110442" cy="6115042"/>
                  <a:chOff x="-1" y="0"/>
                  <a:chExt cx="5724352" cy="5728661"/>
                </a:xfrm>
              </p:grpSpPr>
              <p:grpSp>
                <p:nvGrpSpPr>
                  <p:cNvPr id="89" name="Groep 88">
                    <a:extLst>
                      <a:ext uri="{FF2B5EF4-FFF2-40B4-BE49-F238E27FC236}">
                        <a16:creationId xmlns:a16="http://schemas.microsoft.com/office/drawing/2014/main" id="{6A04A55D-7E30-59B8-97D2-2733AFF41776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4314"/>
                    <a:ext cx="5724352" cy="5724347"/>
                    <a:chOff x="-1" y="4314"/>
                    <a:chExt cx="5724352" cy="5724347"/>
                  </a:xfrm>
                </p:grpSpPr>
                <p:sp>
                  <p:nvSpPr>
                    <p:cNvPr id="95" name="Gedeeltelijke cirkel 94">
                      <a:extLst>
                        <a:ext uri="{FF2B5EF4-FFF2-40B4-BE49-F238E27FC236}">
                          <a16:creationId xmlns:a16="http://schemas.microsoft.com/office/drawing/2014/main" id="{504D2DF7-C1CB-98F8-25F5-4C6E4C787590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-1" y="14691"/>
                      <a:ext cx="5713201" cy="5713201"/>
                    </a:xfrm>
                    <a:prstGeom prst="pie">
                      <a:avLst>
                        <a:gd name="adj1" fmla="val 16214272"/>
                        <a:gd name="adj2" fmla="val 20560742"/>
                      </a:avLst>
                    </a:prstGeom>
                    <a:solidFill>
                      <a:srgbClr val="0070C0"/>
                    </a:solidFill>
                    <a:ln w="28575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endParaRPr lang="nl-NL"/>
                    </a:p>
                  </p:txBody>
                </p:sp>
                <p:sp>
                  <p:nvSpPr>
                    <p:cNvPr id="96" name="Gedeeltelijke cirkel 95">
                      <a:extLst>
                        <a:ext uri="{FF2B5EF4-FFF2-40B4-BE49-F238E27FC236}">
                          <a16:creationId xmlns:a16="http://schemas.microsoft.com/office/drawing/2014/main" id="{C29C916D-009B-C180-1069-6BC4DBC04EF3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0" y="15461"/>
                      <a:ext cx="5713200" cy="5713200"/>
                    </a:xfrm>
                    <a:prstGeom prst="pie">
                      <a:avLst>
                        <a:gd name="adj1" fmla="val 20526814"/>
                        <a:gd name="adj2" fmla="val 3197369"/>
                      </a:avLst>
                    </a:prstGeom>
                    <a:solidFill>
                      <a:srgbClr val="009900"/>
                    </a:solidFill>
                    <a:ln w="28575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endParaRPr lang="nl-NL"/>
                    </a:p>
                  </p:txBody>
                </p:sp>
                <p:sp>
                  <p:nvSpPr>
                    <p:cNvPr id="97" name="Gedeeltelijke cirkel 96">
                      <a:extLst>
                        <a:ext uri="{FF2B5EF4-FFF2-40B4-BE49-F238E27FC236}">
                          <a16:creationId xmlns:a16="http://schemas.microsoft.com/office/drawing/2014/main" id="{1BDC51AB-FBEE-A779-08EB-15B7BF84DFCE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0" y="13921"/>
                      <a:ext cx="5713200" cy="5713200"/>
                    </a:xfrm>
                    <a:prstGeom prst="pie">
                      <a:avLst>
                        <a:gd name="adj1" fmla="val 3200047"/>
                        <a:gd name="adj2" fmla="val 7763015"/>
                      </a:avLst>
                    </a:prstGeom>
                    <a:solidFill>
                      <a:srgbClr val="FF0000"/>
                    </a:solidFill>
                    <a:ln w="28575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endParaRPr lang="nl-NL"/>
                    </a:p>
                  </p:txBody>
                </p:sp>
                <p:sp>
                  <p:nvSpPr>
                    <p:cNvPr id="98" name="Gedeeltelijke cirkel 97">
                      <a:extLst>
                        <a:ext uri="{FF2B5EF4-FFF2-40B4-BE49-F238E27FC236}">
                          <a16:creationId xmlns:a16="http://schemas.microsoft.com/office/drawing/2014/main" id="{55A31217-88DC-6690-6A8D-49D319713E82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11151" y="4314"/>
                      <a:ext cx="5713200" cy="5713200"/>
                    </a:xfrm>
                    <a:prstGeom prst="pie">
                      <a:avLst>
                        <a:gd name="adj1" fmla="val 7760883"/>
                        <a:gd name="adj2" fmla="val 11903201"/>
                      </a:avLst>
                    </a:prstGeom>
                    <a:solidFill>
                      <a:srgbClr val="7030A0"/>
                    </a:solidFill>
                    <a:ln w="28575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endParaRPr lang="nl-NL"/>
                    </a:p>
                  </p:txBody>
                </p:sp>
                <p:sp>
                  <p:nvSpPr>
                    <p:cNvPr id="99" name="Gedeeltelijke cirkel 98">
                      <a:extLst>
                        <a:ext uri="{FF2B5EF4-FFF2-40B4-BE49-F238E27FC236}">
                          <a16:creationId xmlns:a16="http://schemas.microsoft.com/office/drawing/2014/main" id="{8C2CAD30-E286-FFFA-A228-A092E532957F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11151" y="4314"/>
                      <a:ext cx="5713200" cy="5713200"/>
                    </a:xfrm>
                    <a:prstGeom prst="pie">
                      <a:avLst>
                        <a:gd name="adj1" fmla="val 11895660"/>
                        <a:gd name="adj2" fmla="val 16182282"/>
                      </a:avLst>
                    </a:prstGeom>
                    <a:solidFill>
                      <a:srgbClr val="FFC000"/>
                    </a:solidFill>
                    <a:ln w="28575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endParaRPr lang="nl-NL"/>
                    </a:p>
                  </p:txBody>
                </p:sp>
              </p:grpSp>
              <p:grpSp>
                <p:nvGrpSpPr>
                  <p:cNvPr id="90" name="Groep 89">
                    <a:extLst>
                      <a:ext uri="{FF2B5EF4-FFF2-40B4-BE49-F238E27FC236}">
                        <a16:creationId xmlns:a16="http://schemas.microsoft.com/office/drawing/2014/main" id="{3046032F-2417-C53D-F4F3-AD73B49EAB6F}"/>
                      </a:ext>
                    </a:extLst>
                  </p:cNvPr>
                  <p:cNvGrpSpPr/>
                  <p:nvPr/>
                </p:nvGrpSpPr>
                <p:grpSpPr>
                  <a:xfrm>
                    <a:off x="75857" y="0"/>
                    <a:ext cx="5572639" cy="5449960"/>
                    <a:chOff x="75857" y="0"/>
                    <a:chExt cx="5572639" cy="5449960"/>
                  </a:xfrm>
                </p:grpSpPr>
                <p:sp>
                  <p:nvSpPr>
                    <p:cNvPr id="91" name="Vrije vorm: vorm 90">
                      <a:extLst>
                        <a:ext uri="{FF2B5EF4-FFF2-40B4-BE49-F238E27FC236}">
                          <a16:creationId xmlns:a16="http://schemas.microsoft.com/office/drawing/2014/main" id="{1F6C8B90-7C65-4F25-29C9-82DFE10DD5C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862179" y="0"/>
                      <a:ext cx="0" cy="2856216"/>
                    </a:xfrm>
                    <a:custGeom>
                      <a:avLst/>
                      <a:gdLst>
                        <a:gd name="connsiteX0" fmla="*/ 10274 w 10274"/>
                        <a:gd name="connsiteY0" fmla="*/ 0 h 2856216"/>
                        <a:gd name="connsiteX1" fmla="*/ 0 w 10274"/>
                        <a:gd name="connsiteY1" fmla="*/ 2856216 h 285621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10274" h="2856216">
                          <a:moveTo>
                            <a:pt x="10274" y="0"/>
                          </a:moveTo>
                          <a:cubicBezTo>
                            <a:pt x="6849" y="952072"/>
                            <a:pt x="3425" y="1904144"/>
                            <a:pt x="0" y="2856216"/>
                          </a:cubicBezTo>
                        </a:path>
                      </a:pathLst>
                    </a:custGeom>
                    <a:noFill/>
                    <a:ln w="22225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endParaRPr lang="nl-NL"/>
                    </a:p>
                  </p:txBody>
                </p:sp>
                <p:sp>
                  <p:nvSpPr>
                    <p:cNvPr id="92" name="Vrije vorm: vorm 91">
                      <a:extLst>
                        <a:ext uri="{FF2B5EF4-FFF2-40B4-BE49-F238E27FC236}">
                          <a16:creationId xmlns:a16="http://schemas.microsoft.com/office/drawing/2014/main" id="{E55C9DAA-28AD-F443-C471-727F017F5AD4}"/>
                        </a:ext>
                      </a:extLst>
                    </p:cNvPr>
                    <p:cNvSpPr/>
                    <p:nvPr/>
                  </p:nvSpPr>
                  <p:spPr>
                    <a:xfrm rot="4320000">
                      <a:off x="4220388" y="986797"/>
                      <a:ext cx="0" cy="2856216"/>
                    </a:xfrm>
                    <a:custGeom>
                      <a:avLst/>
                      <a:gdLst>
                        <a:gd name="connsiteX0" fmla="*/ 10274 w 10274"/>
                        <a:gd name="connsiteY0" fmla="*/ 0 h 2856216"/>
                        <a:gd name="connsiteX1" fmla="*/ 0 w 10274"/>
                        <a:gd name="connsiteY1" fmla="*/ 2856216 h 285621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10274" h="2856216">
                          <a:moveTo>
                            <a:pt x="10274" y="0"/>
                          </a:moveTo>
                          <a:cubicBezTo>
                            <a:pt x="6849" y="952072"/>
                            <a:pt x="3425" y="1904144"/>
                            <a:pt x="0" y="2856216"/>
                          </a:cubicBezTo>
                        </a:path>
                      </a:pathLst>
                    </a:custGeom>
                    <a:noFill/>
                    <a:ln w="22225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endParaRPr lang="nl-NL"/>
                    </a:p>
                  </p:txBody>
                </p:sp>
                <p:sp>
                  <p:nvSpPr>
                    <p:cNvPr id="93" name="Vrije vorm: vorm 92">
                      <a:extLst>
                        <a:ext uri="{FF2B5EF4-FFF2-40B4-BE49-F238E27FC236}">
                          <a16:creationId xmlns:a16="http://schemas.microsoft.com/office/drawing/2014/main" id="{43ED2224-26D4-4497-BA03-37F9EA154217}"/>
                        </a:ext>
                      </a:extLst>
                    </p:cNvPr>
                    <p:cNvSpPr/>
                    <p:nvPr/>
                  </p:nvSpPr>
                  <p:spPr>
                    <a:xfrm rot="8640000">
                      <a:off x="3701597" y="2593744"/>
                      <a:ext cx="0" cy="2856216"/>
                    </a:xfrm>
                    <a:custGeom>
                      <a:avLst/>
                      <a:gdLst>
                        <a:gd name="connsiteX0" fmla="*/ 10274 w 10274"/>
                        <a:gd name="connsiteY0" fmla="*/ 0 h 2856216"/>
                        <a:gd name="connsiteX1" fmla="*/ 0 w 10274"/>
                        <a:gd name="connsiteY1" fmla="*/ 2856216 h 285621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10274" h="2856216">
                          <a:moveTo>
                            <a:pt x="10274" y="0"/>
                          </a:moveTo>
                          <a:cubicBezTo>
                            <a:pt x="6849" y="952072"/>
                            <a:pt x="3425" y="1904144"/>
                            <a:pt x="0" y="2856216"/>
                          </a:cubicBezTo>
                        </a:path>
                      </a:pathLst>
                    </a:custGeom>
                    <a:noFill/>
                    <a:ln w="22225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endParaRPr lang="nl-NL"/>
                    </a:p>
                  </p:txBody>
                </p:sp>
                <p:sp>
                  <p:nvSpPr>
                    <p:cNvPr id="94" name="Vrije vorm: vorm 93">
                      <a:extLst>
                        <a:ext uri="{FF2B5EF4-FFF2-40B4-BE49-F238E27FC236}">
                          <a16:creationId xmlns:a16="http://schemas.microsoft.com/office/drawing/2014/main" id="{98F71EAC-B48D-D35F-8562-594DE15F7849}"/>
                        </a:ext>
                      </a:extLst>
                    </p:cNvPr>
                    <p:cNvSpPr/>
                    <p:nvPr/>
                  </p:nvSpPr>
                  <p:spPr>
                    <a:xfrm rot="17280000">
                      <a:off x="1503965" y="991934"/>
                      <a:ext cx="0" cy="2856216"/>
                    </a:xfrm>
                    <a:custGeom>
                      <a:avLst/>
                      <a:gdLst>
                        <a:gd name="connsiteX0" fmla="*/ 10274 w 10274"/>
                        <a:gd name="connsiteY0" fmla="*/ 0 h 2856216"/>
                        <a:gd name="connsiteX1" fmla="*/ 0 w 10274"/>
                        <a:gd name="connsiteY1" fmla="*/ 2856216 h 285621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10274" h="2856216">
                          <a:moveTo>
                            <a:pt x="10274" y="0"/>
                          </a:moveTo>
                          <a:cubicBezTo>
                            <a:pt x="6849" y="952072"/>
                            <a:pt x="3425" y="1904144"/>
                            <a:pt x="0" y="2856216"/>
                          </a:cubicBezTo>
                        </a:path>
                      </a:pathLst>
                    </a:custGeom>
                    <a:noFill/>
                    <a:ln w="22225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endParaRPr lang="nl-NL"/>
                    </a:p>
                  </p:txBody>
                </p:sp>
              </p:grpSp>
            </p:grpSp>
            <p:pic>
              <p:nvPicPr>
                <p:cNvPr id="71" name="Afbeelding 70">
                  <a:extLst>
                    <a:ext uri="{FF2B5EF4-FFF2-40B4-BE49-F238E27FC236}">
                      <a16:creationId xmlns:a16="http://schemas.microsoft.com/office/drawing/2014/main" id="{84001AD8-E696-F760-224F-67E9C6BB504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389" t="4846" r="3876" b="5026"/>
                <a:stretch/>
              </p:blipFill>
              <p:spPr>
                <a:xfrm>
                  <a:off x="3779571" y="1043528"/>
                  <a:ext cx="731473" cy="825655"/>
                </a:xfrm>
                <a:prstGeom prst="rect">
                  <a:avLst/>
                </a:prstGeom>
              </p:spPr>
            </p:pic>
            <p:pic>
              <p:nvPicPr>
                <p:cNvPr id="72" name="Afbeelding 71">
                  <a:extLst>
                    <a:ext uri="{FF2B5EF4-FFF2-40B4-BE49-F238E27FC236}">
                      <a16:creationId xmlns:a16="http://schemas.microsoft.com/office/drawing/2014/main" id="{6AC0293F-30D7-8E61-A383-CBE7FB6B949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791" t="27434" r="6538" b="26769"/>
                <a:stretch/>
              </p:blipFill>
              <p:spPr>
                <a:xfrm>
                  <a:off x="3925060" y="4299528"/>
                  <a:ext cx="1076190" cy="575310"/>
                </a:xfrm>
                <a:prstGeom prst="rect">
                  <a:avLst/>
                </a:prstGeom>
              </p:spPr>
            </p:pic>
            <p:pic>
              <p:nvPicPr>
                <p:cNvPr id="73" name="Afbeelding 72">
                  <a:extLst>
                    <a:ext uri="{FF2B5EF4-FFF2-40B4-BE49-F238E27FC236}">
                      <a16:creationId xmlns:a16="http://schemas.microsoft.com/office/drawing/2014/main" id="{5660324D-B46D-AC07-06BD-6434E653074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408029" y="3103751"/>
                  <a:ext cx="1318975" cy="534419"/>
                </a:xfrm>
                <a:prstGeom prst="rect">
                  <a:avLst/>
                </a:prstGeom>
                <a:solidFill>
                  <a:schemeClr val="bg1"/>
                </a:solidFill>
                <a:ln w="31750">
                  <a:solidFill>
                    <a:schemeClr val="bg1"/>
                  </a:solidFill>
                </a:ln>
              </p:spPr>
            </p:pic>
            <p:grpSp>
              <p:nvGrpSpPr>
                <p:cNvPr id="74" name="Groep 73">
                  <a:extLst>
                    <a:ext uri="{FF2B5EF4-FFF2-40B4-BE49-F238E27FC236}">
                      <a16:creationId xmlns:a16="http://schemas.microsoft.com/office/drawing/2014/main" id="{6C31FDED-8D34-AC3E-95C5-068EBB172252}"/>
                    </a:ext>
                  </a:extLst>
                </p:cNvPr>
                <p:cNvGrpSpPr/>
                <p:nvPr/>
              </p:nvGrpSpPr>
              <p:grpSpPr>
                <a:xfrm>
                  <a:off x="1318993" y="780281"/>
                  <a:ext cx="729142" cy="1100711"/>
                  <a:chOff x="1310778" y="749528"/>
                  <a:chExt cx="587200" cy="869238"/>
                </a:xfrm>
              </p:grpSpPr>
              <p:sp>
                <p:nvSpPr>
                  <p:cNvPr id="87" name="Tekstvak 31">
                    <a:extLst>
                      <a:ext uri="{FF2B5EF4-FFF2-40B4-BE49-F238E27FC236}">
                        <a16:creationId xmlns:a16="http://schemas.microsoft.com/office/drawing/2014/main" id="{200B0646-72BB-3F22-70B4-EDF416A55724}"/>
                      </a:ext>
                    </a:extLst>
                  </p:cNvPr>
                  <p:cNvSpPr txBox="1"/>
                  <p:nvPr/>
                </p:nvSpPr>
                <p:spPr>
                  <a:xfrm>
                    <a:off x="1315703" y="1340163"/>
                    <a:ext cx="582275" cy="278603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 rtlCol="0">
                    <a:noAutofit/>
                  </a:bodyPr>
                  <a:lstStyle/>
                  <a:p>
                    <a:pPr algn="ctr"/>
                    <a:r>
                      <a:rPr lang="nl-NL" sz="1800" b="1" kern="1200" dirty="0" err="1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FVD</a:t>
                    </a:r>
                    <a:endParaRPr lang="nl-NL" sz="1100" kern="100" dirty="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endParaRPr>
                  </a:p>
                </p:txBody>
              </p:sp>
              <p:pic>
                <p:nvPicPr>
                  <p:cNvPr id="88" name="Afbeelding 87">
                    <a:extLst>
                      <a:ext uri="{FF2B5EF4-FFF2-40B4-BE49-F238E27FC236}">
                        <a16:creationId xmlns:a16="http://schemas.microsoft.com/office/drawing/2014/main" id="{C2292E29-3651-5CFA-2D1A-EE6BAAA652DC}"/>
                      </a:ext>
                    </a:extLst>
                  </p:cNvPr>
                  <p:cNvPicPr preferRelativeResize="0">
                    <a:picLocks noChangeAspect="1"/>
                  </p:cNvPicPr>
                  <p:nvPr/>
                </p:nvPicPr>
                <p:blipFill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5851" t="37696" r="70462" b="38308"/>
                  <a:stretch/>
                </p:blipFill>
                <p:spPr>
                  <a:xfrm>
                    <a:off x="1310778" y="749528"/>
                    <a:ext cx="586647" cy="594345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75" name="Afbeelding 74" descr="Afbeelding met logo&#10;&#10;Automatisch gegenereerde beschrijving">
                  <a:extLst>
                    <a:ext uri="{FF2B5EF4-FFF2-40B4-BE49-F238E27FC236}">
                      <a16:creationId xmlns:a16="http://schemas.microsoft.com/office/drawing/2014/main" id="{83207A2F-43E5-C710-C749-3777719CD2B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9694" t="10833" r="20" b="94"/>
                <a:stretch/>
              </p:blipFill>
              <p:spPr>
                <a:xfrm>
                  <a:off x="1861391" y="5278975"/>
                  <a:ext cx="898806" cy="406665"/>
                </a:xfrm>
                <a:prstGeom prst="rect">
                  <a:avLst/>
                </a:prstGeom>
              </p:spPr>
            </p:pic>
            <p:pic>
              <p:nvPicPr>
                <p:cNvPr id="76" name="Afbeelding 75">
                  <a:extLst>
                    <a:ext uri="{FF2B5EF4-FFF2-40B4-BE49-F238E27FC236}">
                      <a16:creationId xmlns:a16="http://schemas.microsoft.com/office/drawing/2014/main" id="{DBF12D0D-F1D4-0421-8356-97037327D35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328124" y="1012703"/>
                  <a:ext cx="973923" cy="666301"/>
                </a:xfrm>
                <a:prstGeom prst="rect">
                  <a:avLst/>
                </a:prstGeom>
                <a:noFill/>
              </p:spPr>
            </p:pic>
            <p:pic>
              <p:nvPicPr>
                <p:cNvPr id="77" name="Afbeelding 76">
                  <a:extLst>
                    <a:ext uri="{FF2B5EF4-FFF2-40B4-BE49-F238E27FC236}">
                      <a16:creationId xmlns:a16="http://schemas.microsoft.com/office/drawing/2014/main" id="{D15F4510-113D-9910-EA4B-6814716E98F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741746" y="2009618"/>
                  <a:ext cx="650838" cy="635289"/>
                </a:xfrm>
                <a:prstGeom prst="rect">
                  <a:avLst/>
                </a:prstGeom>
                <a:ln w="44450">
                  <a:solidFill>
                    <a:schemeClr val="bg1"/>
                  </a:solidFill>
                </a:ln>
              </p:spPr>
            </p:pic>
            <p:pic>
              <p:nvPicPr>
                <p:cNvPr id="78" name="Afbeelding 77">
                  <a:extLst>
                    <a:ext uri="{FF2B5EF4-FFF2-40B4-BE49-F238E27FC236}">
                      <a16:creationId xmlns:a16="http://schemas.microsoft.com/office/drawing/2014/main" id="{E7F5F35A-7390-19DF-08D1-94DFB987368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 cstate="print">
                  <a:extLst>
                    <a:ext uri="{BEBA8EAE-BF5A-486C-A8C5-ECC9F3942E4B}">
                      <a14:imgProps xmlns:a14="http://schemas.microsoft.com/office/drawing/2010/main">
                        <a14:imgLayer r:embed="rId10">
                          <a14:imgEffect>
                            <a14:brightnessContrast bright="-14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940502" y="3671224"/>
                  <a:ext cx="671514" cy="671514"/>
                </a:xfrm>
                <a:prstGeom prst="rect">
                  <a:avLst/>
                </a:prstGeom>
              </p:spPr>
            </p:pic>
            <p:grpSp>
              <p:nvGrpSpPr>
                <p:cNvPr id="79" name="Groep 78">
                  <a:extLst>
                    <a:ext uri="{FF2B5EF4-FFF2-40B4-BE49-F238E27FC236}">
                      <a16:creationId xmlns:a16="http://schemas.microsoft.com/office/drawing/2014/main" id="{F764823B-8FD8-97EC-86A6-59BB883CF131}"/>
                    </a:ext>
                  </a:extLst>
                </p:cNvPr>
                <p:cNvGrpSpPr/>
                <p:nvPr/>
              </p:nvGrpSpPr>
              <p:grpSpPr>
                <a:xfrm>
                  <a:off x="899983" y="4130900"/>
                  <a:ext cx="1303257" cy="862931"/>
                  <a:chOff x="888940" y="4099591"/>
                  <a:chExt cx="1199525" cy="666443"/>
                </a:xfrm>
              </p:grpSpPr>
              <p:pic>
                <p:nvPicPr>
                  <p:cNvPr id="85" name="Afbeelding 84">
                    <a:extLst>
                      <a:ext uri="{FF2B5EF4-FFF2-40B4-BE49-F238E27FC236}">
                        <a16:creationId xmlns:a16="http://schemas.microsoft.com/office/drawing/2014/main" id="{9142D168-3F88-4E44-BCF7-C012A5A54D6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1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88940" y="4099591"/>
                    <a:ext cx="620023" cy="441886"/>
                  </a:xfrm>
                  <a:prstGeom prst="rect">
                    <a:avLst/>
                  </a:prstGeom>
                </p:spPr>
              </p:pic>
              <p:pic>
                <p:nvPicPr>
                  <p:cNvPr id="86" name="Afbeelding 85">
                    <a:extLst>
                      <a:ext uri="{FF2B5EF4-FFF2-40B4-BE49-F238E27FC236}">
                        <a16:creationId xmlns:a16="http://schemas.microsoft.com/office/drawing/2014/main" id="{B3E61BE3-9F52-1F79-7581-008D3BE19E0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88941" y="4545437"/>
                    <a:ext cx="1199524" cy="220597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80" name="Afbeelding 79">
                  <a:extLst>
                    <a:ext uri="{FF2B5EF4-FFF2-40B4-BE49-F238E27FC236}">
                      <a16:creationId xmlns:a16="http://schemas.microsoft.com/office/drawing/2014/main" id="{F2C8C26A-DEC7-712A-B7A9-9C6F11F67D1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3" cstate="print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rightnessContrast bright="-17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466" t="-31" r="28" b="36"/>
                <a:stretch/>
              </p:blipFill>
              <p:spPr>
                <a:xfrm>
                  <a:off x="2595606" y="236852"/>
                  <a:ext cx="907324" cy="580311"/>
                </a:xfrm>
                <a:prstGeom prst="rect">
                  <a:avLst/>
                </a:prstGeom>
                <a:solidFill>
                  <a:schemeClr val="bg1"/>
                </a:solidFill>
                <a:ln w="31750">
                  <a:solidFill>
                    <a:schemeClr val="bg1"/>
                  </a:solidFill>
                </a:ln>
              </p:spPr>
            </p:pic>
            <p:pic>
              <p:nvPicPr>
                <p:cNvPr id="81" name="Afbeelding 80">
                  <a:extLst>
                    <a:ext uri="{FF2B5EF4-FFF2-40B4-BE49-F238E27FC236}">
                      <a16:creationId xmlns:a16="http://schemas.microsoft.com/office/drawing/2014/main" id="{091FD7CA-7FF5-AF90-DF23-2D40D3DD65B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390575" y="5025845"/>
                  <a:ext cx="1468881" cy="456725"/>
                </a:xfrm>
                <a:prstGeom prst="rect">
                  <a:avLst/>
                </a:prstGeom>
              </p:spPr>
            </p:pic>
            <p:pic>
              <p:nvPicPr>
                <p:cNvPr id="82" name="Afbeelding 81">
                  <a:extLst>
                    <a:ext uri="{FF2B5EF4-FFF2-40B4-BE49-F238E27FC236}">
                      <a16:creationId xmlns:a16="http://schemas.microsoft.com/office/drawing/2014/main" id="{B8D753CF-D9C9-C7E0-BBC2-584B6EECF15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72896" y="3010566"/>
                  <a:ext cx="694448" cy="374091"/>
                </a:xfrm>
                <a:prstGeom prst="rect">
                  <a:avLst/>
                </a:prstGeom>
                <a:ln w="44450">
                  <a:solidFill>
                    <a:schemeClr val="bg1"/>
                  </a:solidFill>
                </a:ln>
              </p:spPr>
            </p:pic>
            <p:pic>
              <p:nvPicPr>
                <p:cNvPr id="83" name="Afbeelding 82">
                  <a:extLst>
                    <a:ext uri="{FF2B5EF4-FFF2-40B4-BE49-F238E27FC236}">
                      <a16:creationId xmlns:a16="http://schemas.microsoft.com/office/drawing/2014/main" id="{B31F84F7-3011-A8C7-5610-FE704A71A35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824" t="23708" r="4387" b="25062"/>
                <a:stretch/>
              </p:blipFill>
              <p:spPr>
                <a:xfrm>
                  <a:off x="2519999" y="4572698"/>
                  <a:ext cx="727712" cy="410619"/>
                </a:xfrm>
                <a:prstGeom prst="rect">
                  <a:avLst/>
                </a:prstGeom>
              </p:spPr>
            </p:pic>
            <p:pic>
              <p:nvPicPr>
                <p:cNvPr id="84" name="Afbeelding 83">
                  <a:extLst>
                    <a:ext uri="{FF2B5EF4-FFF2-40B4-BE49-F238E27FC236}">
                      <a16:creationId xmlns:a16="http://schemas.microsoft.com/office/drawing/2014/main" id="{BE748054-3BFC-2EE9-3786-8A83CE66E4A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555980" y="2708270"/>
                  <a:ext cx="971280" cy="384221"/>
                </a:xfrm>
                <a:prstGeom prst="rect">
                  <a:avLst/>
                </a:prstGeom>
                <a:ln w="25400">
                  <a:solidFill>
                    <a:schemeClr val="bg1"/>
                  </a:solidFill>
                </a:ln>
              </p:spPr>
            </p:pic>
          </p:grpSp>
          <p:pic>
            <p:nvPicPr>
              <p:cNvPr id="12" name="Afbeelding 11" descr="Afbeelding met Graphics, Lettertype, logo, symbool&#10;&#10;Automatisch gegenereerde beschrijving">
                <a:extLst>
                  <a:ext uri="{FF2B5EF4-FFF2-40B4-BE49-F238E27FC236}">
                    <a16:creationId xmlns:a16="http://schemas.microsoft.com/office/drawing/2014/main" id="{989298DE-5C8F-BF3F-0B8C-E77262952A9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55798" y="3177632"/>
                <a:ext cx="790575" cy="362585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bg1"/>
                </a:solidFill>
              </a:ln>
            </p:spPr>
          </p:pic>
          <p:pic>
            <p:nvPicPr>
              <p:cNvPr id="17" name="Afbeelding 16" descr="Afbeelding met Lettertype, cirkel, Graphics, logo&#10;&#10;Automatisch gegenereerde beschrijving">
                <a:extLst>
                  <a:ext uri="{FF2B5EF4-FFF2-40B4-BE49-F238E27FC236}">
                    <a16:creationId xmlns:a16="http://schemas.microsoft.com/office/drawing/2014/main" id="{CF827CE4-6B47-073D-F107-ECF5E8C326E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85521" y="1869396"/>
                <a:ext cx="645795" cy="645795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bg1"/>
                </a:solidFill>
              </a:ln>
            </p:spPr>
          </p:pic>
          <p:pic>
            <p:nvPicPr>
              <p:cNvPr id="15" name="Afbeelding 14" descr="Afbeelding met Graphics, Lettertype, grafische vormgeving, violet&#10;&#10;Automatisch gegenereerde beschrijving">
                <a:extLst>
                  <a:ext uri="{FF2B5EF4-FFF2-40B4-BE49-F238E27FC236}">
                    <a16:creationId xmlns:a16="http://schemas.microsoft.com/office/drawing/2014/main" id="{374DB43D-23D4-C6DA-3832-61A7D64A81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18326" y="3778781"/>
                <a:ext cx="790575" cy="328930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bg1"/>
                </a:solidFill>
              </a:ln>
            </p:spPr>
          </p:pic>
        </p:grpSp>
        <p:pic>
          <p:nvPicPr>
            <p:cNvPr id="52" name="Afbeelding 51">
              <a:extLst>
                <a:ext uri="{FF2B5EF4-FFF2-40B4-BE49-F238E27FC236}">
                  <a16:creationId xmlns:a16="http://schemas.microsoft.com/office/drawing/2014/main" id="{99538D48-1B62-5E33-EEC6-DA4ACE2475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514" b="7953"/>
            <a:stretch/>
          </p:blipFill>
          <p:spPr>
            <a:xfrm>
              <a:off x="1920876" y="2540204"/>
              <a:ext cx="776700" cy="6457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9653618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>
            <a:extLst>
              <a:ext uri="{FF2B5EF4-FFF2-40B4-BE49-F238E27FC236}">
                <a16:creationId xmlns:a16="http://schemas.microsoft.com/office/drawing/2014/main" id="{CC8C51ED-83F8-E90E-444F-A56E947CBC09}"/>
              </a:ext>
            </a:extLst>
          </p:cNvPr>
          <p:cNvSpPr txBox="1"/>
          <p:nvPr/>
        </p:nvSpPr>
        <p:spPr>
          <a:xfrm>
            <a:off x="277542" y="217539"/>
            <a:ext cx="76068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Einde</a:t>
            </a:r>
          </a:p>
        </p:txBody>
      </p:sp>
    </p:spTree>
    <p:extLst>
      <p:ext uri="{BB962C8B-B14F-4D97-AF65-F5344CB8AC3E}">
        <p14:creationId xmlns:p14="http://schemas.microsoft.com/office/powerpoint/2010/main" val="12378307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 descr="Afbeelding met tekst, vectorafbeeldingen&#10;&#10;Automatisch gegenereerde beschrijving">
            <a:extLst>
              <a:ext uri="{FF2B5EF4-FFF2-40B4-BE49-F238E27FC236}">
                <a16:creationId xmlns:a16="http://schemas.microsoft.com/office/drawing/2014/main" id="{FE33C527-1EB5-3594-F6F2-901B333CDF0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59" r="16832"/>
          <a:stretch/>
        </p:blipFill>
        <p:spPr>
          <a:xfrm>
            <a:off x="0" y="-1"/>
            <a:ext cx="9144000" cy="7110621"/>
          </a:xfrm>
          <a:prstGeom prst="rect">
            <a:avLst/>
          </a:prstGeom>
        </p:spPr>
      </p:pic>
      <p:sp>
        <p:nvSpPr>
          <p:cNvPr id="20" name="Vrije vorm: vorm 19">
            <a:extLst>
              <a:ext uri="{FF2B5EF4-FFF2-40B4-BE49-F238E27FC236}">
                <a16:creationId xmlns:a16="http://schemas.microsoft.com/office/drawing/2014/main" id="{B82D3577-4486-3B5F-CD95-AD612687F9D6}"/>
              </a:ext>
            </a:extLst>
          </p:cNvPr>
          <p:cNvSpPr/>
          <p:nvPr/>
        </p:nvSpPr>
        <p:spPr>
          <a:xfrm>
            <a:off x="4784718" y="3774332"/>
            <a:ext cx="1361872" cy="1279187"/>
          </a:xfrm>
          <a:custGeom>
            <a:avLst/>
            <a:gdLst>
              <a:gd name="connsiteX0" fmla="*/ 783076 w 1361872"/>
              <a:gd name="connsiteY0" fmla="*/ 131323 h 1279187"/>
              <a:gd name="connsiteX1" fmla="*/ 554476 w 1361872"/>
              <a:gd name="connsiteY1" fmla="*/ 92413 h 1279187"/>
              <a:gd name="connsiteX2" fmla="*/ 184825 w 1361872"/>
              <a:gd name="connsiteY2" fmla="*/ 530157 h 1279187"/>
              <a:gd name="connsiteX3" fmla="*/ 19455 w 1361872"/>
              <a:gd name="connsiteY3" fmla="*/ 583659 h 1279187"/>
              <a:gd name="connsiteX4" fmla="*/ 0 w 1361872"/>
              <a:gd name="connsiteY4" fmla="*/ 642025 h 1279187"/>
              <a:gd name="connsiteX5" fmla="*/ 734438 w 1361872"/>
              <a:gd name="connsiteY5" fmla="*/ 963038 h 1279187"/>
              <a:gd name="connsiteX6" fmla="*/ 739302 w 1361872"/>
              <a:gd name="connsiteY6" fmla="*/ 1191638 h 1279187"/>
              <a:gd name="connsiteX7" fmla="*/ 826851 w 1361872"/>
              <a:gd name="connsiteY7" fmla="*/ 1274323 h 1279187"/>
              <a:gd name="connsiteX8" fmla="*/ 909536 w 1361872"/>
              <a:gd name="connsiteY8" fmla="*/ 1279187 h 1279187"/>
              <a:gd name="connsiteX9" fmla="*/ 1035995 w 1361872"/>
              <a:gd name="connsiteY9" fmla="*/ 1201366 h 1279187"/>
              <a:gd name="connsiteX10" fmla="*/ 933855 w 1361872"/>
              <a:gd name="connsiteY10" fmla="*/ 1011677 h 1279187"/>
              <a:gd name="connsiteX11" fmla="*/ 933855 w 1361872"/>
              <a:gd name="connsiteY11" fmla="*/ 909536 h 1279187"/>
              <a:gd name="connsiteX12" fmla="*/ 1006812 w 1361872"/>
              <a:gd name="connsiteY12" fmla="*/ 690664 h 1279187"/>
              <a:gd name="connsiteX13" fmla="*/ 1206229 w 1361872"/>
              <a:gd name="connsiteY13" fmla="*/ 622570 h 1279187"/>
              <a:gd name="connsiteX14" fmla="*/ 1361872 w 1361872"/>
              <a:gd name="connsiteY14" fmla="*/ 359923 h 1279187"/>
              <a:gd name="connsiteX15" fmla="*/ 1332689 w 1361872"/>
              <a:gd name="connsiteY15" fmla="*/ 204281 h 1279187"/>
              <a:gd name="connsiteX16" fmla="*/ 1250004 w 1361872"/>
              <a:gd name="connsiteY16" fmla="*/ 0 h 1279187"/>
              <a:gd name="connsiteX17" fmla="*/ 885217 w 1361872"/>
              <a:gd name="connsiteY17" fmla="*/ 141051 h 1279187"/>
              <a:gd name="connsiteX18" fmla="*/ 875489 w 1361872"/>
              <a:gd name="connsiteY18" fmla="*/ 350196 h 1279187"/>
              <a:gd name="connsiteX19" fmla="*/ 797668 w 1361872"/>
              <a:gd name="connsiteY19" fmla="*/ 398834 h 1279187"/>
              <a:gd name="connsiteX20" fmla="*/ 690663 w 1361872"/>
              <a:gd name="connsiteY20" fmla="*/ 374515 h 1279187"/>
              <a:gd name="connsiteX21" fmla="*/ 646889 w 1361872"/>
              <a:gd name="connsiteY21" fmla="*/ 199417 h 1279187"/>
              <a:gd name="connsiteX22" fmla="*/ 783076 w 1361872"/>
              <a:gd name="connsiteY22" fmla="*/ 131323 h 1279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361872" h="1279187">
                <a:moveTo>
                  <a:pt x="783076" y="131323"/>
                </a:moveTo>
                <a:lnTo>
                  <a:pt x="554476" y="92413"/>
                </a:lnTo>
                <a:lnTo>
                  <a:pt x="184825" y="530157"/>
                </a:lnTo>
                <a:lnTo>
                  <a:pt x="19455" y="583659"/>
                </a:lnTo>
                <a:lnTo>
                  <a:pt x="0" y="642025"/>
                </a:lnTo>
                <a:lnTo>
                  <a:pt x="734438" y="963038"/>
                </a:lnTo>
                <a:lnTo>
                  <a:pt x="739302" y="1191638"/>
                </a:lnTo>
                <a:lnTo>
                  <a:pt x="826851" y="1274323"/>
                </a:lnTo>
                <a:lnTo>
                  <a:pt x="909536" y="1279187"/>
                </a:lnTo>
                <a:lnTo>
                  <a:pt x="1035995" y="1201366"/>
                </a:lnTo>
                <a:lnTo>
                  <a:pt x="933855" y="1011677"/>
                </a:lnTo>
                <a:lnTo>
                  <a:pt x="933855" y="909536"/>
                </a:lnTo>
                <a:lnTo>
                  <a:pt x="1006812" y="690664"/>
                </a:lnTo>
                <a:lnTo>
                  <a:pt x="1206229" y="622570"/>
                </a:lnTo>
                <a:lnTo>
                  <a:pt x="1361872" y="359923"/>
                </a:lnTo>
                <a:lnTo>
                  <a:pt x="1332689" y="204281"/>
                </a:lnTo>
                <a:lnTo>
                  <a:pt x="1250004" y="0"/>
                </a:lnTo>
                <a:lnTo>
                  <a:pt x="885217" y="141051"/>
                </a:lnTo>
                <a:lnTo>
                  <a:pt x="875489" y="350196"/>
                </a:lnTo>
                <a:lnTo>
                  <a:pt x="797668" y="398834"/>
                </a:lnTo>
                <a:lnTo>
                  <a:pt x="690663" y="374515"/>
                </a:lnTo>
                <a:lnTo>
                  <a:pt x="646889" y="199417"/>
                </a:lnTo>
                <a:lnTo>
                  <a:pt x="783076" y="131323"/>
                </a:lnTo>
                <a:close/>
              </a:path>
            </a:pathLst>
          </a:custGeom>
          <a:solidFill>
            <a:srgbClr val="FF6600"/>
          </a:solidFill>
          <a:ln w="349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757ED161-A1BF-B4CC-C033-5A17FE38CB5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6444" y="2808549"/>
            <a:ext cx="1493520" cy="1493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943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kaart, natuur, tekst&#10;&#10;Automatisch gegenereerde beschrijving">
            <a:extLst>
              <a:ext uri="{FF2B5EF4-FFF2-40B4-BE49-F238E27FC236}">
                <a16:creationId xmlns:a16="http://schemas.microsoft.com/office/drawing/2014/main" id="{261E5CCA-DC80-FA48-E540-80BEE8C917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5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69" r="9707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DB88F2A5-A63F-18E3-6BC0-C5A083123C9D}"/>
              </a:ext>
            </a:extLst>
          </p:cNvPr>
          <p:cNvSpPr txBox="1"/>
          <p:nvPr/>
        </p:nvSpPr>
        <p:spPr>
          <a:xfrm flipH="1">
            <a:off x="530436" y="260648"/>
            <a:ext cx="36095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>
                <a:solidFill>
                  <a:srgbClr val="31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17 miljoen</a:t>
            </a:r>
          </a:p>
          <a:p>
            <a:r>
              <a:rPr lang="nl-NL" sz="2800" b="1" dirty="0">
                <a:solidFill>
                  <a:srgbClr val="31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landgenoten</a:t>
            </a:r>
          </a:p>
        </p:txBody>
      </p:sp>
      <p:pic>
        <p:nvPicPr>
          <p:cNvPr id="7" name="Afbeelding 6" descr="Afbeelding met kunst&#10;&#10;Automatisch gegenereerde beschrijving">
            <a:extLst>
              <a:ext uri="{FF2B5EF4-FFF2-40B4-BE49-F238E27FC236}">
                <a16:creationId xmlns:a16="http://schemas.microsoft.com/office/drawing/2014/main" id="{B305E4E3-9472-7093-210C-1A298EE306A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88641"/>
            <a:ext cx="71287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890454"/>
      </p:ext>
    </p:extLst>
  </p:cSld>
  <p:clrMapOvr>
    <a:masterClrMapping/>
  </p:clrMapOvr>
  <p:transition spd="slow">
    <p:strips dir="rd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 descr="Afbeelding met Menselijk gezicht, persoon, glimlach, kleding&#10;&#10;Automatisch gegenereerde beschrijving">
            <a:extLst>
              <a:ext uri="{FF2B5EF4-FFF2-40B4-BE49-F238E27FC236}">
                <a16:creationId xmlns:a16="http://schemas.microsoft.com/office/drawing/2014/main" id="{3DB0EF0B-DAE1-DA70-3199-9CA0248C610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52"/>
          <a:stretch/>
        </p:blipFill>
        <p:spPr>
          <a:xfrm>
            <a:off x="342000" y="728700"/>
            <a:ext cx="8460000" cy="54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15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Tekstvak 94">
            <a:extLst>
              <a:ext uri="{FF2B5EF4-FFF2-40B4-BE49-F238E27FC236}">
                <a16:creationId xmlns:a16="http://schemas.microsoft.com/office/drawing/2014/main" id="{998C4F6D-D345-69E9-D466-DC7FE1C07818}"/>
              </a:ext>
            </a:extLst>
          </p:cNvPr>
          <p:cNvSpPr txBox="1"/>
          <p:nvPr/>
        </p:nvSpPr>
        <p:spPr>
          <a:xfrm flipH="1">
            <a:off x="-1" y="288000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31878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Een flinke puzzel</a:t>
            </a:r>
            <a:endParaRPr lang="nl-NL" sz="2000" b="1" dirty="0">
              <a:solidFill>
                <a:srgbClr val="31878B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grpSp>
        <p:nvGrpSpPr>
          <p:cNvPr id="56" name="Groep 55">
            <a:extLst>
              <a:ext uri="{FF2B5EF4-FFF2-40B4-BE49-F238E27FC236}">
                <a16:creationId xmlns:a16="http://schemas.microsoft.com/office/drawing/2014/main" id="{075CD115-7456-45F1-756F-F5612ADA66EC}"/>
              </a:ext>
            </a:extLst>
          </p:cNvPr>
          <p:cNvGrpSpPr/>
          <p:nvPr/>
        </p:nvGrpSpPr>
        <p:grpSpPr>
          <a:xfrm>
            <a:off x="490561" y="904801"/>
            <a:ext cx="8162876" cy="5725265"/>
            <a:chOff x="490561" y="904801"/>
            <a:chExt cx="8162876" cy="5725265"/>
          </a:xfrm>
        </p:grpSpPr>
        <p:grpSp>
          <p:nvGrpSpPr>
            <p:cNvPr id="53" name="Groep 52">
              <a:extLst>
                <a:ext uri="{FF2B5EF4-FFF2-40B4-BE49-F238E27FC236}">
                  <a16:creationId xmlns:a16="http://schemas.microsoft.com/office/drawing/2014/main" id="{20229D44-FD2F-9798-639B-4FBCB65C2045}"/>
                </a:ext>
              </a:extLst>
            </p:cNvPr>
            <p:cNvGrpSpPr/>
            <p:nvPr/>
          </p:nvGrpSpPr>
          <p:grpSpPr>
            <a:xfrm>
              <a:off x="490561" y="904801"/>
              <a:ext cx="8162876" cy="5725265"/>
              <a:chOff x="490561" y="904801"/>
              <a:chExt cx="8162876" cy="5725265"/>
            </a:xfrm>
          </p:grpSpPr>
          <p:grpSp>
            <p:nvGrpSpPr>
              <p:cNvPr id="52" name="Groep 51">
                <a:extLst>
                  <a:ext uri="{FF2B5EF4-FFF2-40B4-BE49-F238E27FC236}">
                    <a16:creationId xmlns:a16="http://schemas.microsoft.com/office/drawing/2014/main" id="{0E1E8025-91D7-D847-5032-460CCD3E4A90}"/>
                  </a:ext>
                </a:extLst>
              </p:cNvPr>
              <p:cNvGrpSpPr/>
              <p:nvPr/>
            </p:nvGrpSpPr>
            <p:grpSpPr>
              <a:xfrm>
                <a:off x="490561" y="904801"/>
                <a:ext cx="8162876" cy="5725265"/>
                <a:chOff x="490561" y="904801"/>
                <a:chExt cx="8162876" cy="5725265"/>
              </a:xfrm>
            </p:grpSpPr>
            <p:grpSp>
              <p:nvGrpSpPr>
                <p:cNvPr id="96" name="Groep 95">
                  <a:extLst>
                    <a:ext uri="{FF2B5EF4-FFF2-40B4-BE49-F238E27FC236}">
                      <a16:creationId xmlns:a16="http://schemas.microsoft.com/office/drawing/2014/main" id="{7DAD13F3-1602-1A98-786E-CDC730D03E0B}"/>
                    </a:ext>
                  </a:extLst>
                </p:cNvPr>
                <p:cNvGrpSpPr/>
                <p:nvPr/>
              </p:nvGrpSpPr>
              <p:grpSpPr>
                <a:xfrm>
                  <a:off x="490561" y="904801"/>
                  <a:ext cx="8162876" cy="5725265"/>
                  <a:chOff x="642953" y="998375"/>
                  <a:chExt cx="8125616" cy="5654636"/>
                </a:xfrm>
              </p:grpSpPr>
              <p:grpSp>
                <p:nvGrpSpPr>
                  <p:cNvPr id="51" name="Groep 50">
                    <a:extLst>
                      <a:ext uri="{FF2B5EF4-FFF2-40B4-BE49-F238E27FC236}">
                        <a16:creationId xmlns:a16="http://schemas.microsoft.com/office/drawing/2014/main" id="{7CFAF7B9-1F20-7C7C-92B0-4CAC8F7F0392}"/>
                      </a:ext>
                    </a:extLst>
                  </p:cNvPr>
                  <p:cNvGrpSpPr/>
                  <p:nvPr/>
                </p:nvGrpSpPr>
                <p:grpSpPr>
                  <a:xfrm>
                    <a:off x="5328875" y="1099100"/>
                    <a:ext cx="1504714" cy="1803650"/>
                    <a:chOff x="121088" y="7371"/>
                    <a:chExt cx="1638597" cy="1968530"/>
                  </a:xfrm>
                </p:grpSpPr>
                <p:pic>
                  <p:nvPicPr>
                    <p:cNvPr id="55" name="Afbeelding 54">
                      <a:extLst>
                        <a:ext uri="{FF2B5EF4-FFF2-40B4-BE49-F238E27FC236}">
                          <a16:creationId xmlns:a16="http://schemas.microsoft.com/office/drawing/2014/main" id="{688A0181-2D94-DDFC-F4BA-21719FDBBCCA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>
                      <a:duotone>
                        <a:prstClr val="black"/>
                        <a:srgbClr val="D9C3A5">
                          <a:tint val="50000"/>
                          <a:satMod val="180000"/>
                        </a:srgbClr>
                      </a:duotone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 rot="10800000">
                      <a:off x="121088" y="7371"/>
                      <a:ext cx="1409700" cy="1619250"/>
                    </a:xfrm>
                    <a:prstGeom prst="rect">
                      <a:avLst/>
                    </a:prstGeom>
                    <a:effectLst>
                      <a:outerShdw blurRad="50800" dist="38100" dir="2700000" algn="tl" rotWithShape="0">
                        <a:prstClr val="black"/>
                      </a:outerShdw>
                    </a:effectLst>
                  </p:spPr>
                </p:pic>
                <p:sp>
                  <p:nvSpPr>
                    <p:cNvPr id="54" name="Tekstvak 2382">
                      <a:extLst>
                        <a:ext uri="{FF2B5EF4-FFF2-40B4-BE49-F238E27FC236}">
                          <a16:creationId xmlns:a16="http://schemas.microsoft.com/office/drawing/2014/main" id="{6B19DF21-B0DD-1D84-2287-D0A30283AA3B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48783" y="1677923"/>
                      <a:ext cx="1310902" cy="297978"/>
                    </a:xfrm>
                    <a:prstGeom prst="rect">
                      <a:avLst/>
                    </a:prstGeom>
                    <a:noFill/>
                    <a:ln w="6350">
                      <a:noFill/>
                    </a:ln>
                    <a:effectLst/>
                  </p:spPr>
                  <p:style>
                    <a:lnRef idx="0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dk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t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nl-NL" sz="1100" b="1" kern="100" dirty="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scholen</a:t>
                      </a:r>
                      <a:endParaRPr lang="nl-NL" sz="1100" kern="100" dirty="0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p:txBody>
                </p:sp>
              </p:grpSp>
              <p:grpSp>
                <p:nvGrpSpPr>
                  <p:cNvPr id="77" name="Groep 76">
                    <a:extLst>
                      <a:ext uri="{FF2B5EF4-FFF2-40B4-BE49-F238E27FC236}">
                        <a16:creationId xmlns:a16="http://schemas.microsoft.com/office/drawing/2014/main" id="{A3E3524A-932A-F0AA-28A2-4E0421A2C083}"/>
                      </a:ext>
                    </a:extLst>
                  </p:cNvPr>
                  <p:cNvGrpSpPr/>
                  <p:nvPr/>
                </p:nvGrpSpPr>
                <p:grpSpPr>
                  <a:xfrm rot="70602">
                    <a:off x="3312653" y="1357854"/>
                    <a:ext cx="1486157" cy="1659900"/>
                    <a:chOff x="-134768" y="-192774"/>
                    <a:chExt cx="1619250" cy="1811837"/>
                  </a:xfrm>
                </p:grpSpPr>
                <p:pic>
                  <p:nvPicPr>
                    <p:cNvPr id="79" name="Afbeelding 78">
                      <a:extLst>
                        <a:ext uri="{FF2B5EF4-FFF2-40B4-BE49-F238E27FC236}">
                          <a16:creationId xmlns:a16="http://schemas.microsoft.com/office/drawing/2014/main" id="{E0DA75EB-7972-A554-38FD-68D55EBA23D3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>
                      <a:duotone>
                        <a:prstClr val="black"/>
                        <a:srgbClr val="D9C3A5">
                          <a:tint val="50000"/>
                          <a:satMod val="180000"/>
                        </a:srgbClr>
                      </a:duotone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 rot="16200000">
                      <a:off x="-29993" y="-297549"/>
                      <a:ext cx="1409700" cy="1619250"/>
                    </a:xfrm>
                    <a:prstGeom prst="rect">
                      <a:avLst/>
                    </a:prstGeom>
                    <a:effectLst>
                      <a:outerShdw blurRad="50800" dist="38100" dir="2700000" algn="tl" rotWithShape="0">
                        <a:prstClr val="black"/>
                      </a:outerShdw>
                    </a:effectLst>
                  </p:spPr>
                </p:pic>
                <p:sp>
                  <p:nvSpPr>
                    <p:cNvPr id="80" name="Tekstvak 2377">
                      <a:extLst>
                        <a:ext uri="{FF2B5EF4-FFF2-40B4-BE49-F238E27FC236}">
                          <a16:creationId xmlns:a16="http://schemas.microsoft.com/office/drawing/2014/main" id="{43FFDE03-1DAC-B79C-F773-4B002C7E4AD0}"/>
                        </a:ext>
                      </a:extLst>
                    </p:cNvPr>
                    <p:cNvSpPr txBox="1"/>
                    <p:nvPr/>
                  </p:nvSpPr>
                  <p:spPr>
                    <a:xfrm rot="13127">
                      <a:off x="403194" y="1274777"/>
                      <a:ext cx="919047" cy="344286"/>
                    </a:xfrm>
                    <a:prstGeom prst="rect">
                      <a:avLst/>
                    </a:prstGeom>
                    <a:noFill/>
                    <a:ln w="6350">
                      <a:noFill/>
                    </a:ln>
                    <a:effectLst/>
                  </p:spPr>
                  <p:style>
                    <a:lnRef idx="0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dk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t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r"/>
                      <a:r>
                        <a:rPr lang="nl-NL" sz="1100" b="1" kern="100" dirty="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wegen</a:t>
                      </a:r>
                      <a:endParaRPr lang="nl-NL" sz="1100" kern="100" dirty="0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p:txBody>
                </p:sp>
              </p:grpSp>
              <p:grpSp>
                <p:nvGrpSpPr>
                  <p:cNvPr id="73" name="Groep 72">
                    <a:extLst>
                      <a:ext uri="{FF2B5EF4-FFF2-40B4-BE49-F238E27FC236}">
                        <a16:creationId xmlns:a16="http://schemas.microsoft.com/office/drawing/2014/main" id="{80AFD7B1-255F-E398-4CD3-0021E6F5AFD2}"/>
                      </a:ext>
                    </a:extLst>
                  </p:cNvPr>
                  <p:cNvGrpSpPr/>
                  <p:nvPr/>
                </p:nvGrpSpPr>
                <p:grpSpPr>
                  <a:xfrm>
                    <a:off x="1991624" y="1634496"/>
                    <a:ext cx="1299945" cy="1812417"/>
                    <a:chOff x="265924" y="7283"/>
                    <a:chExt cx="1416615" cy="1977755"/>
                  </a:xfrm>
                </p:grpSpPr>
                <p:pic>
                  <p:nvPicPr>
                    <p:cNvPr id="75" name="Afbeelding 74">
                      <a:extLst>
                        <a:ext uri="{FF2B5EF4-FFF2-40B4-BE49-F238E27FC236}">
                          <a16:creationId xmlns:a16="http://schemas.microsoft.com/office/drawing/2014/main" id="{B541AF52-CB8E-5584-FFF7-8DDFFB2DAE3F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>
                      <a:duotone>
                        <a:prstClr val="black"/>
                        <a:srgbClr val="D9C3A5">
                          <a:tint val="50000"/>
                          <a:satMod val="180000"/>
                        </a:srgbClr>
                      </a:duotone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272839" y="7283"/>
                      <a:ext cx="1409700" cy="1619250"/>
                    </a:xfrm>
                    <a:prstGeom prst="rect">
                      <a:avLst/>
                    </a:prstGeom>
                    <a:effectLst>
                      <a:outerShdw blurRad="50800" dist="38100" dir="2100000" algn="tl" rotWithShape="0">
                        <a:prstClr val="black"/>
                      </a:outerShdw>
                    </a:effectLst>
                  </p:spPr>
                </p:pic>
                <p:sp>
                  <p:nvSpPr>
                    <p:cNvPr id="76" name="Tekstvak 2381">
                      <a:extLst>
                        <a:ext uri="{FF2B5EF4-FFF2-40B4-BE49-F238E27FC236}">
                          <a16:creationId xmlns:a16="http://schemas.microsoft.com/office/drawing/2014/main" id="{74FB74D1-B7FE-93F9-7DBB-C86061396669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65924" y="1667631"/>
                      <a:ext cx="1045501" cy="317407"/>
                    </a:xfrm>
                    <a:prstGeom prst="rect">
                      <a:avLst/>
                    </a:prstGeom>
                    <a:noFill/>
                    <a:ln w="6350">
                      <a:noFill/>
                    </a:ln>
                    <a:effectLst/>
                  </p:spPr>
                  <p:style>
                    <a:lnRef idx="0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dk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t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/>
                      <a:r>
                        <a:rPr lang="nl-NL" sz="1100" b="1" kern="100" dirty="0"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huizen</a:t>
                      </a:r>
                      <a:endParaRPr lang="nl-NL" sz="1100" kern="100" dirty="0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p:txBody>
                </p:sp>
              </p:grpSp>
              <p:grpSp>
                <p:nvGrpSpPr>
                  <p:cNvPr id="65" name="Groep 64">
                    <a:extLst>
                      <a:ext uri="{FF2B5EF4-FFF2-40B4-BE49-F238E27FC236}">
                        <a16:creationId xmlns:a16="http://schemas.microsoft.com/office/drawing/2014/main" id="{39598A06-50CA-CF14-EC49-BD80CE8A97ED}"/>
                      </a:ext>
                    </a:extLst>
                  </p:cNvPr>
                  <p:cNvGrpSpPr/>
                  <p:nvPr/>
                </p:nvGrpSpPr>
                <p:grpSpPr>
                  <a:xfrm>
                    <a:off x="7202832" y="998375"/>
                    <a:ext cx="1565737" cy="1795313"/>
                    <a:chOff x="-202970" y="448969"/>
                    <a:chExt cx="1704877" cy="1959174"/>
                  </a:xfrm>
                </p:grpSpPr>
                <p:pic>
                  <p:nvPicPr>
                    <p:cNvPr id="67" name="Afbeelding 66">
                      <a:extLst>
                        <a:ext uri="{FF2B5EF4-FFF2-40B4-BE49-F238E27FC236}">
                          <a16:creationId xmlns:a16="http://schemas.microsoft.com/office/drawing/2014/main" id="{F369C0EE-86E6-CF0A-72DD-8E4207E0A87A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>
                      <a:duotone>
                        <a:prstClr val="black"/>
                        <a:srgbClr val="D9C3A5">
                          <a:tint val="50000"/>
                          <a:satMod val="180000"/>
                        </a:srgbClr>
                      </a:duotone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 flipH="1">
                      <a:off x="-202970" y="448969"/>
                      <a:ext cx="1409700" cy="1619250"/>
                    </a:xfrm>
                    <a:prstGeom prst="rect">
                      <a:avLst/>
                    </a:prstGeom>
                    <a:effectLst>
                      <a:outerShdw blurRad="50800" dist="38100" dir="2700000" algn="tl" rotWithShape="0">
                        <a:prstClr val="black"/>
                      </a:outerShdw>
                    </a:effectLst>
                  </p:spPr>
                </p:pic>
                <p:sp>
                  <p:nvSpPr>
                    <p:cNvPr id="68" name="Tekstvak 2379">
                      <a:extLst>
                        <a:ext uri="{FF2B5EF4-FFF2-40B4-BE49-F238E27FC236}">
                          <a16:creationId xmlns:a16="http://schemas.microsoft.com/office/drawing/2014/main" id="{434C3FD0-5F22-64A9-7175-B1E58DBF3B1E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-14968" y="2087428"/>
                      <a:ext cx="1516875" cy="320715"/>
                    </a:xfrm>
                    <a:prstGeom prst="rect">
                      <a:avLst/>
                    </a:prstGeom>
                    <a:noFill/>
                    <a:ln w="6350">
                      <a:noFill/>
                    </a:ln>
                    <a:effectLst/>
                  </p:spPr>
                  <p:style>
                    <a:lnRef idx="0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dk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t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nl-NL" sz="1100" b="1" kern="100" dirty="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politie</a:t>
                      </a:r>
                      <a:endParaRPr lang="nl-NL" sz="1100" kern="100" dirty="0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p:txBody>
                </p:sp>
              </p:grpSp>
              <p:grpSp>
                <p:nvGrpSpPr>
                  <p:cNvPr id="57" name="Groep 56">
                    <a:extLst>
                      <a:ext uri="{FF2B5EF4-FFF2-40B4-BE49-F238E27FC236}">
                        <a16:creationId xmlns:a16="http://schemas.microsoft.com/office/drawing/2014/main" id="{C9B6E359-AA29-B71B-2181-99FD58AA6574}"/>
                      </a:ext>
                    </a:extLst>
                  </p:cNvPr>
                  <p:cNvGrpSpPr/>
                  <p:nvPr/>
                </p:nvGrpSpPr>
                <p:grpSpPr>
                  <a:xfrm rot="2038">
                    <a:off x="642953" y="2634332"/>
                    <a:ext cx="1317532" cy="1773635"/>
                    <a:chOff x="250062" y="1"/>
                    <a:chExt cx="1435862" cy="1936411"/>
                  </a:xfrm>
                </p:grpSpPr>
                <p:pic>
                  <p:nvPicPr>
                    <p:cNvPr id="59" name="Afbeelding 58">
                      <a:extLst>
                        <a:ext uri="{FF2B5EF4-FFF2-40B4-BE49-F238E27FC236}">
                          <a16:creationId xmlns:a16="http://schemas.microsoft.com/office/drawing/2014/main" id="{FB183C49-DC05-96C5-88DE-8CB74664FDB8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>
                      <a:duotone>
                        <a:prstClr val="black"/>
                        <a:srgbClr val="D9C3A5">
                          <a:tint val="50000"/>
                          <a:satMod val="180000"/>
                        </a:srgbClr>
                      </a:duotone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276224" y="1"/>
                      <a:ext cx="1409700" cy="1619250"/>
                    </a:xfrm>
                    <a:prstGeom prst="rect">
                      <a:avLst/>
                    </a:prstGeom>
                    <a:effectLst>
                      <a:outerShdw blurRad="50800" dist="38100" dir="2700000" algn="tl" rotWithShape="0">
                        <a:prstClr val="black"/>
                      </a:outerShdw>
                    </a:effectLst>
                  </p:spPr>
                </p:pic>
                <p:sp>
                  <p:nvSpPr>
                    <p:cNvPr id="60" name="Tekstvak 2387">
                      <a:extLst>
                        <a:ext uri="{FF2B5EF4-FFF2-40B4-BE49-F238E27FC236}">
                          <a16:creationId xmlns:a16="http://schemas.microsoft.com/office/drawing/2014/main" id="{1450271F-95A8-A660-BCB1-BAC5886A1F84}"/>
                        </a:ext>
                      </a:extLst>
                    </p:cNvPr>
                    <p:cNvSpPr txBox="1"/>
                    <p:nvPr/>
                  </p:nvSpPr>
                  <p:spPr>
                    <a:xfrm rot="21597962">
                      <a:off x="250062" y="1621755"/>
                      <a:ext cx="1050828" cy="314657"/>
                    </a:xfrm>
                    <a:prstGeom prst="rect">
                      <a:avLst/>
                    </a:prstGeom>
                    <a:noFill/>
                    <a:ln w="6350">
                      <a:noFill/>
                    </a:ln>
                    <a:effectLst/>
                  </p:spPr>
                  <p:style>
                    <a:lnRef idx="0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dk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t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nl-NL" sz="1100" b="1" kern="100" dirty="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natuur</a:t>
                      </a:r>
                      <a:endParaRPr lang="nl-NL" sz="1100" kern="100" dirty="0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p:txBody>
                </p:sp>
              </p:grpSp>
              <p:grpSp>
                <p:nvGrpSpPr>
                  <p:cNvPr id="61" name="Groep 60">
                    <a:extLst>
                      <a:ext uri="{FF2B5EF4-FFF2-40B4-BE49-F238E27FC236}">
                        <a16:creationId xmlns:a16="http://schemas.microsoft.com/office/drawing/2014/main" id="{89170805-392F-8316-CA4B-675F97E2A567}"/>
                      </a:ext>
                    </a:extLst>
                  </p:cNvPr>
                  <p:cNvGrpSpPr/>
                  <p:nvPr/>
                </p:nvGrpSpPr>
                <p:grpSpPr>
                  <a:xfrm rot="12263">
                    <a:off x="3749947" y="3050471"/>
                    <a:ext cx="1638835" cy="1582264"/>
                    <a:chOff x="86443" y="19203"/>
                    <a:chExt cx="1784769" cy="1728905"/>
                  </a:xfrm>
                </p:grpSpPr>
                <p:pic>
                  <p:nvPicPr>
                    <p:cNvPr id="63" name="Afbeelding 62">
                      <a:extLst>
                        <a:ext uri="{FF2B5EF4-FFF2-40B4-BE49-F238E27FC236}">
                          <a16:creationId xmlns:a16="http://schemas.microsoft.com/office/drawing/2014/main" id="{1D67C707-BACD-6682-95B6-599DBC12EE61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>
                      <a:duotone>
                        <a:prstClr val="black"/>
                        <a:srgbClr val="D9C3A5">
                          <a:tint val="50000"/>
                          <a:satMod val="180000"/>
                        </a:srgbClr>
                      </a:duotone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 rot="16200000" flipH="1">
                      <a:off x="191218" y="-85572"/>
                      <a:ext cx="1409700" cy="1619250"/>
                    </a:xfrm>
                    <a:prstGeom prst="rect">
                      <a:avLst/>
                    </a:prstGeom>
                    <a:effectLst>
                      <a:outerShdw blurRad="50800" dist="38100" dir="2700000" algn="tl" rotWithShape="0">
                        <a:prstClr val="black"/>
                      </a:outerShdw>
                    </a:effectLst>
                  </p:spPr>
                </p:pic>
                <p:sp>
                  <p:nvSpPr>
                    <p:cNvPr id="64" name="Tekstvak 2389">
                      <a:extLst>
                        <a:ext uri="{FF2B5EF4-FFF2-40B4-BE49-F238E27FC236}">
                          <a16:creationId xmlns:a16="http://schemas.microsoft.com/office/drawing/2014/main" id="{01B6271F-8387-B1B2-27A6-9C43C7B6947D}"/>
                        </a:ext>
                      </a:extLst>
                    </p:cNvPr>
                    <p:cNvSpPr txBox="1"/>
                    <p:nvPr/>
                  </p:nvSpPr>
                  <p:spPr>
                    <a:xfrm rot="909">
                      <a:off x="363455" y="1451682"/>
                      <a:ext cx="1507757" cy="296426"/>
                    </a:xfrm>
                    <a:prstGeom prst="rect">
                      <a:avLst/>
                    </a:prstGeom>
                    <a:noFill/>
                    <a:ln w="6350">
                      <a:noFill/>
                    </a:ln>
                    <a:effectLst/>
                  </p:spPr>
                  <p:style>
                    <a:lnRef idx="0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dk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t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/>
                      <a:r>
                        <a:rPr lang="nl-NL" sz="1100" b="1" kern="100" dirty="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leger</a:t>
                      </a:r>
                      <a:endParaRPr lang="nl-NL" sz="1100" kern="100" dirty="0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p:txBody>
                </p:sp>
              </p:grpSp>
              <p:grpSp>
                <p:nvGrpSpPr>
                  <p:cNvPr id="21" name="Groep 20">
                    <a:extLst>
                      <a:ext uri="{FF2B5EF4-FFF2-40B4-BE49-F238E27FC236}">
                        <a16:creationId xmlns:a16="http://schemas.microsoft.com/office/drawing/2014/main" id="{85CF96F6-E0B7-294F-1C1F-631402B5F3DE}"/>
                      </a:ext>
                    </a:extLst>
                  </p:cNvPr>
                  <p:cNvGrpSpPr/>
                  <p:nvPr/>
                </p:nvGrpSpPr>
                <p:grpSpPr>
                  <a:xfrm>
                    <a:off x="6934270" y="2900001"/>
                    <a:ext cx="1803288" cy="1777031"/>
                    <a:chOff x="129035" y="133353"/>
                    <a:chExt cx="1803629" cy="1777105"/>
                  </a:xfrm>
                </p:grpSpPr>
                <p:sp>
                  <p:nvSpPr>
                    <p:cNvPr id="69" name="Tekstvak 29">
                      <a:extLst>
                        <a:ext uri="{FF2B5EF4-FFF2-40B4-BE49-F238E27FC236}">
                          <a16:creationId xmlns:a16="http://schemas.microsoft.com/office/drawing/2014/main" id="{C7BD6E5D-55DD-9BA2-BD2F-D9AD11B5EC71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29035" y="1653190"/>
                      <a:ext cx="1803629" cy="257268"/>
                    </a:xfrm>
                    <a:prstGeom prst="rect">
                      <a:avLst/>
                    </a:prstGeom>
                    <a:noFill/>
                    <a:ln w="6350">
                      <a:noFill/>
                    </a:ln>
                    <a:effectLst/>
                  </p:spPr>
                  <p:style>
                    <a:lnRef idx="0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dk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t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/>
                      <a:r>
                        <a:rPr lang="nl-NL" sz="1100" b="1" kern="100" dirty="0"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boerenbedrijven</a:t>
                      </a:r>
                      <a:endParaRPr lang="nl-NL" sz="1100" kern="100" dirty="0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p:txBody>
                </p:sp>
                <p:pic>
                  <p:nvPicPr>
                    <p:cNvPr id="71" name="Afbeelding 70">
                      <a:extLst>
                        <a:ext uri="{FF2B5EF4-FFF2-40B4-BE49-F238E27FC236}">
                          <a16:creationId xmlns:a16="http://schemas.microsoft.com/office/drawing/2014/main" id="{4C7EE230-D893-8E74-2766-0B37C9BF16B9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>
                      <a:duotone>
                        <a:prstClr val="black"/>
                        <a:srgbClr val="D9C3A5">
                          <a:tint val="50000"/>
                          <a:satMod val="180000"/>
                        </a:srgbClr>
                      </a:duotone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520988" y="133353"/>
                      <a:ext cx="1294687" cy="1484361"/>
                    </a:xfrm>
                    <a:prstGeom prst="rect">
                      <a:avLst/>
                    </a:prstGeom>
                    <a:effectLst>
                      <a:outerShdw blurRad="50800" dist="38100" dir="2700000" algn="tl" rotWithShape="0">
                        <a:prstClr val="black"/>
                      </a:outerShdw>
                    </a:effectLst>
                  </p:spPr>
                </p:pic>
              </p:grpSp>
              <p:grpSp>
                <p:nvGrpSpPr>
                  <p:cNvPr id="43" name="Groep 42">
                    <a:extLst>
                      <a:ext uri="{FF2B5EF4-FFF2-40B4-BE49-F238E27FC236}">
                        <a16:creationId xmlns:a16="http://schemas.microsoft.com/office/drawing/2014/main" id="{7FE8C371-F104-2B2E-4014-A12CCA13BA16}"/>
                      </a:ext>
                    </a:extLst>
                  </p:cNvPr>
                  <p:cNvGrpSpPr/>
                  <p:nvPr/>
                </p:nvGrpSpPr>
                <p:grpSpPr>
                  <a:xfrm>
                    <a:off x="1534814" y="3588990"/>
                    <a:ext cx="2128588" cy="1289972"/>
                    <a:chOff x="-694038" y="-218754"/>
                    <a:chExt cx="2317691" cy="1407160"/>
                  </a:xfrm>
                </p:grpSpPr>
                <p:pic>
                  <p:nvPicPr>
                    <p:cNvPr id="45" name="Afbeelding 44">
                      <a:extLst>
                        <a:ext uri="{FF2B5EF4-FFF2-40B4-BE49-F238E27FC236}">
                          <a16:creationId xmlns:a16="http://schemas.microsoft.com/office/drawing/2014/main" id="{2AF1B059-E054-7B01-C1E6-37AD526055BB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 cstate="print">
                      <a:duotone>
                        <a:prstClr val="black"/>
                        <a:srgbClr val="D9C3A5">
                          <a:tint val="50000"/>
                          <a:satMod val="180000"/>
                        </a:srgbClr>
                      </a:duotone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 rot="5400000">
                      <a:off x="113623" y="-321624"/>
                      <a:ext cx="1407160" cy="1612900"/>
                    </a:xfrm>
                    <a:prstGeom prst="rect">
                      <a:avLst/>
                    </a:prstGeom>
                    <a:effectLst>
                      <a:outerShdw blurRad="50800" dist="38100" dir="2700000" algn="tl" rotWithShape="0">
                        <a:prstClr val="black"/>
                      </a:outerShdw>
                    </a:effectLst>
                  </p:spPr>
                </p:pic>
                <p:sp>
                  <p:nvSpPr>
                    <p:cNvPr id="46" name="Tekstvak 2397">
                      <a:extLst>
                        <a:ext uri="{FF2B5EF4-FFF2-40B4-BE49-F238E27FC236}">
                          <a16:creationId xmlns:a16="http://schemas.microsoft.com/office/drawing/2014/main" id="{D73BAA2D-0190-E986-638D-CC11E21E3396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-694038" y="861344"/>
                      <a:ext cx="1345544" cy="305715"/>
                    </a:xfrm>
                    <a:prstGeom prst="rect">
                      <a:avLst/>
                    </a:prstGeom>
                    <a:noFill/>
                    <a:ln w="6350">
                      <a:noFill/>
                    </a:ln>
                    <a:effectLst/>
                  </p:spPr>
                  <p:style>
                    <a:lnRef idx="0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dk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t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nl-NL" sz="1100" b="1" kern="100" dirty="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dokters</a:t>
                      </a:r>
                      <a:endParaRPr lang="nl-NL" sz="1100" kern="100" dirty="0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p:txBody>
                </p:sp>
              </p:grpSp>
              <p:grpSp>
                <p:nvGrpSpPr>
                  <p:cNvPr id="39" name="Groep 38">
                    <a:extLst>
                      <a:ext uri="{FF2B5EF4-FFF2-40B4-BE49-F238E27FC236}">
                        <a16:creationId xmlns:a16="http://schemas.microsoft.com/office/drawing/2014/main" id="{80F9AE90-C660-5038-38E0-BA45B4B6F06F}"/>
                      </a:ext>
                    </a:extLst>
                  </p:cNvPr>
                  <p:cNvGrpSpPr/>
                  <p:nvPr/>
                </p:nvGrpSpPr>
                <p:grpSpPr>
                  <a:xfrm rot="39628">
                    <a:off x="5951805" y="4832186"/>
                    <a:ext cx="1588433" cy="1820825"/>
                    <a:chOff x="1356850" y="-41635"/>
                    <a:chExt cx="1729764" cy="1986756"/>
                  </a:xfrm>
                </p:grpSpPr>
                <p:pic>
                  <p:nvPicPr>
                    <p:cNvPr id="41" name="Afbeelding 40">
                      <a:extLst>
                        <a:ext uri="{FF2B5EF4-FFF2-40B4-BE49-F238E27FC236}">
                          <a16:creationId xmlns:a16="http://schemas.microsoft.com/office/drawing/2014/main" id="{FCE01792-0D9E-C88E-2D2B-57CBC27EB486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>
                      <a:duotone>
                        <a:prstClr val="black"/>
                        <a:srgbClr val="D9C3A5">
                          <a:tint val="50000"/>
                          <a:satMod val="180000"/>
                        </a:srgbClr>
                      </a:duotone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 rot="10760372">
                      <a:off x="1356850" y="-41635"/>
                      <a:ext cx="1685032" cy="1619250"/>
                    </a:xfrm>
                    <a:prstGeom prst="rect">
                      <a:avLst/>
                    </a:prstGeom>
                    <a:effectLst>
                      <a:outerShdw blurRad="50800" dist="38100" dir="2700000" algn="tl" rotWithShape="0">
                        <a:prstClr val="black"/>
                      </a:outerShdw>
                    </a:effectLst>
                  </p:spPr>
                </p:pic>
                <p:sp>
                  <p:nvSpPr>
                    <p:cNvPr id="42" name="Tekstvak 2391">
                      <a:extLst>
                        <a:ext uri="{FF2B5EF4-FFF2-40B4-BE49-F238E27FC236}">
                          <a16:creationId xmlns:a16="http://schemas.microsoft.com/office/drawing/2014/main" id="{53D1A5E8-30CE-AC36-C7A8-5C78EA9A47E7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685002" y="1592436"/>
                      <a:ext cx="1401612" cy="352685"/>
                    </a:xfrm>
                    <a:prstGeom prst="rect">
                      <a:avLst/>
                    </a:prstGeom>
                    <a:noFill/>
                    <a:ln w="6350">
                      <a:noFill/>
                    </a:ln>
                    <a:effectLst/>
                  </p:spPr>
                  <p:style>
                    <a:lnRef idx="0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dk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t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/>
                      <a:r>
                        <a:rPr lang="nl-NL" sz="1100" b="1" kern="100" dirty="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uitkeringen</a:t>
                      </a:r>
                      <a:endParaRPr lang="nl-NL" sz="1100" kern="100" dirty="0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p:txBody>
                </p:sp>
              </p:grpSp>
              <p:grpSp>
                <p:nvGrpSpPr>
                  <p:cNvPr id="18" name="Groep 17">
                    <a:extLst>
                      <a:ext uri="{FF2B5EF4-FFF2-40B4-BE49-F238E27FC236}">
                        <a16:creationId xmlns:a16="http://schemas.microsoft.com/office/drawing/2014/main" id="{968EADB4-AEC0-8137-4290-6C1B29EC7544}"/>
                      </a:ext>
                    </a:extLst>
                  </p:cNvPr>
                  <p:cNvGrpSpPr/>
                  <p:nvPr/>
                </p:nvGrpSpPr>
                <p:grpSpPr>
                  <a:xfrm rot="24657">
                    <a:off x="893642" y="5012922"/>
                    <a:ext cx="3018117" cy="1292368"/>
                    <a:chOff x="365089" y="406040"/>
                    <a:chExt cx="3290687" cy="1411036"/>
                  </a:xfrm>
                </p:grpSpPr>
                <p:sp>
                  <p:nvSpPr>
                    <p:cNvPr id="81" name="Tekstvak 2414">
                      <a:extLst>
                        <a:ext uri="{FF2B5EF4-FFF2-40B4-BE49-F238E27FC236}">
                          <a16:creationId xmlns:a16="http://schemas.microsoft.com/office/drawing/2014/main" id="{D0699117-D80D-ECA1-C393-5DC4E7D38796}"/>
                        </a:ext>
                      </a:extLst>
                    </p:cNvPr>
                    <p:cNvSpPr txBox="1"/>
                    <p:nvPr/>
                  </p:nvSpPr>
                  <p:spPr>
                    <a:xfrm rot="21530215">
                      <a:off x="365089" y="798127"/>
                      <a:ext cx="1513187" cy="474933"/>
                    </a:xfrm>
                    <a:prstGeom prst="rect">
                      <a:avLst/>
                    </a:prstGeom>
                    <a:noFill/>
                    <a:ln w="6350">
                      <a:noFill/>
                    </a:ln>
                    <a:effectLst/>
                  </p:spPr>
                  <p:style>
                    <a:lnRef idx="0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dk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t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/>
                      <a:r>
                        <a:rPr lang="nl-NL" sz="1100" b="1" kern="100" dirty="0"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</a:t>
                      </a:r>
                      <a:r>
                        <a:rPr lang="nl-NL" sz="1100" b="1" kern="100" dirty="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pvang voor vluchtelingen</a:t>
                      </a:r>
                      <a:endParaRPr lang="nl-NL" sz="1100" kern="100" dirty="0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p:txBody>
                </p:sp>
                <p:pic>
                  <p:nvPicPr>
                    <p:cNvPr id="82" name="Afbeelding 81">
                      <a:extLst>
                        <a:ext uri="{FF2B5EF4-FFF2-40B4-BE49-F238E27FC236}">
                          <a16:creationId xmlns:a16="http://schemas.microsoft.com/office/drawing/2014/main" id="{27B883AF-DFD1-320F-0C9F-6393D208F896}"/>
                        </a:ext>
                      </a:extLst>
                    </p:cNvPr>
                    <p:cNvPicPr preferRelativeResize="0">
                      <a:picLocks noChangeAspect="1"/>
                    </p:cNvPicPr>
                    <p:nvPr/>
                  </p:nvPicPr>
                  <p:blipFill>
                    <a:blip r:embed="rId2">
                      <a:duotone>
                        <a:prstClr val="black"/>
                        <a:srgbClr val="D9C3A5">
                          <a:tint val="50000"/>
                          <a:satMod val="180000"/>
                        </a:srgbClr>
                      </a:duotone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 rot="16150686">
                      <a:off x="2036861" y="198161"/>
                      <a:ext cx="1411036" cy="1826794"/>
                    </a:xfrm>
                    <a:prstGeom prst="rect">
                      <a:avLst/>
                    </a:prstGeom>
                    <a:effectLst>
                      <a:outerShdw blurRad="50800" dist="38100" dir="2700000" algn="tl" rotWithShape="0">
                        <a:prstClr val="black"/>
                      </a:outerShdw>
                    </a:effectLst>
                  </p:spPr>
                </p:pic>
              </p:grpSp>
              <p:grpSp>
                <p:nvGrpSpPr>
                  <p:cNvPr id="31" name="Groep 30">
                    <a:extLst>
                      <a:ext uri="{FF2B5EF4-FFF2-40B4-BE49-F238E27FC236}">
                        <a16:creationId xmlns:a16="http://schemas.microsoft.com/office/drawing/2014/main" id="{3956E847-1F69-2584-9C48-1A2B88DE4F5B}"/>
                      </a:ext>
                    </a:extLst>
                  </p:cNvPr>
                  <p:cNvGrpSpPr/>
                  <p:nvPr/>
                </p:nvGrpSpPr>
                <p:grpSpPr>
                  <a:xfrm rot="21595643">
                    <a:off x="4102649" y="4720165"/>
                    <a:ext cx="1529097" cy="1873725"/>
                    <a:chOff x="852205" y="11614"/>
                    <a:chExt cx="1666495" cy="2044606"/>
                  </a:xfrm>
                </p:grpSpPr>
                <p:pic>
                  <p:nvPicPr>
                    <p:cNvPr id="33" name="Afbeelding 32">
                      <a:extLst>
                        <a:ext uri="{FF2B5EF4-FFF2-40B4-BE49-F238E27FC236}">
                          <a16:creationId xmlns:a16="http://schemas.microsoft.com/office/drawing/2014/main" id="{382DEFBA-8ABE-1C91-0ADA-0D9441AB9028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>
                      <a:duotone>
                        <a:prstClr val="black"/>
                        <a:srgbClr val="D9C3A5">
                          <a:tint val="50000"/>
                          <a:satMod val="180000"/>
                        </a:srgbClr>
                      </a:duotone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 flipH="1">
                      <a:off x="852205" y="11614"/>
                      <a:ext cx="1613293" cy="1619250"/>
                    </a:xfrm>
                    <a:prstGeom prst="rect">
                      <a:avLst/>
                    </a:prstGeom>
                    <a:effectLst>
                      <a:outerShdw blurRad="50800" dist="38100" dir="2700000" algn="tl" rotWithShape="0">
                        <a:prstClr val="black"/>
                      </a:outerShdw>
                    </a:effectLst>
                  </p:spPr>
                </p:pic>
                <p:sp>
                  <p:nvSpPr>
                    <p:cNvPr id="34" name="Tekstvak 2403">
                      <a:extLst>
                        <a:ext uri="{FF2B5EF4-FFF2-40B4-BE49-F238E27FC236}">
                          <a16:creationId xmlns:a16="http://schemas.microsoft.com/office/drawing/2014/main" id="{F21BA74B-7C7F-9898-AD16-7EA2CDFCC316}"/>
                        </a:ext>
                      </a:extLst>
                    </p:cNvPr>
                    <p:cNvSpPr txBox="1"/>
                    <p:nvPr/>
                  </p:nvSpPr>
                  <p:spPr>
                    <a:xfrm rot="4357">
                      <a:off x="1212106" y="1687470"/>
                      <a:ext cx="1306594" cy="368750"/>
                    </a:xfrm>
                    <a:prstGeom prst="rect">
                      <a:avLst/>
                    </a:prstGeom>
                    <a:noFill/>
                    <a:ln w="6350">
                      <a:noFill/>
                    </a:ln>
                    <a:effectLst/>
                  </p:spPr>
                  <p:style>
                    <a:lnRef idx="0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dk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t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nl-NL" sz="1100" b="1" kern="100" dirty="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banen</a:t>
                      </a:r>
                      <a:endParaRPr lang="nl-NL" sz="1100" kern="100" dirty="0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p:txBody>
                </p:sp>
              </p:grpSp>
              <p:grpSp>
                <p:nvGrpSpPr>
                  <p:cNvPr id="35" name="Groep 34">
                    <a:extLst>
                      <a:ext uri="{FF2B5EF4-FFF2-40B4-BE49-F238E27FC236}">
                        <a16:creationId xmlns:a16="http://schemas.microsoft.com/office/drawing/2014/main" id="{03700DCA-4BC6-8D36-DDA0-46E72F2D7F2E}"/>
                      </a:ext>
                    </a:extLst>
                  </p:cNvPr>
                  <p:cNvGrpSpPr/>
                  <p:nvPr/>
                </p:nvGrpSpPr>
                <p:grpSpPr>
                  <a:xfrm rot="248721">
                    <a:off x="5608499" y="2917675"/>
                    <a:ext cx="1424551" cy="1826066"/>
                    <a:chOff x="-1487528" y="-1815609"/>
                    <a:chExt cx="1551930" cy="1992229"/>
                  </a:xfrm>
                </p:grpSpPr>
                <p:pic>
                  <p:nvPicPr>
                    <p:cNvPr id="37" name="Afbeelding 36">
                      <a:extLst>
                        <a:ext uri="{FF2B5EF4-FFF2-40B4-BE49-F238E27FC236}">
                          <a16:creationId xmlns:a16="http://schemas.microsoft.com/office/drawing/2014/main" id="{BFC7804B-AE22-0CCA-4676-383CC406DA25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>
                      <a:duotone>
                        <a:prstClr val="black"/>
                        <a:srgbClr val="D9C3A5">
                          <a:tint val="50000"/>
                          <a:satMod val="180000"/>
                        </a:srgbClr>
                      </a:duotone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 rot="21351279">
                      <a:off x="-1345298" y="-1815609"/>
                      <a:ext cx="1409700" cy="1619250"/>
                    </a:xfrm>
                    <a:prstGeom prst="rect">
                      <a:avLst/>
                    </a:prstGeom>
                    <a:effectLst>
                      <a:outerShdw blurRad="50800" dist="38100" dir="2700000" algn="tl" rotWithShape="0">
                        <a:prstClr val="black"/>
                      </a:outerShdw>
                    </a:effectLst>
                  </p:spPr>
                </p:pic>
                <p:sp>
                  <p:nvSpPr>
                    <p:cNvPr id="38" name="Tekstvak 41">
                      <a:extLst>
                        <a:ext uri="{FF2B5EF4-FFF2-40B4-BE49-F238E27FC236}">
                          <a16:creationId xmlns:a16="http://schemas.microsoft.com/office/drawing/2014/main" id="{03592BEA-F380-4D83-9C24-38297249AB4E}"/>
                        </a:ext>
                      </a:extLst>
                    </p:cNvPr>
                    <p:cNvSpPr txBox="1"/>
                    <p:nvPr/>
                  </p:nvSpPr>
                  <p:spPr>
                    <a:xfrm rot="21351279">
                      <a:off x="-1487528" y="-104027"/>
                      <a:ext cx="1505997" cy="280647"/>
                    </a:xfrm>
                    <a:prstGeom prst="rect">
                      <a:avLst/>
                    </a:prstGeom>
                    <a:noFill/>
                    <a:ln w="6350">
                      <a:noFill/>
                    </a:ln>
                    <a:effectLst/>
                  </p:spPr>
                  <p:style>
                    <a:lnRef idx="0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dk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t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/>
                      <a:r>
                        <a:rPr lang="nl-NL" sz="1100" b="1" kern="100" dirty="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milieu</a:t>
                      </a:r>
                      <a:endParaRPr lang="nl-NL" sz="1100" kern="100" dirty="0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p:txBody>
                </p:sp>
              </p:grpSp>
            </p:grpSp>
            <p:pic>
              <p:nvPicPr>
                <p:cNvPr id="16" name="Afbeelding 15">
                  <a:extLst>
                    <a:ext uri="{FF2B5EF4-FFF2-40B4-BE49-F238E27FC236}">
                      <a16:creationId xmlns:a16="http://schemas.microsoft.com/office/drawing/2014/main" id="{3DDABBE6-4163-6601-96BA-A64965462CA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647" t="7404" r="3671" b="4245"/>
                <a:stretch/>
              </p:blipFill>
              <p:spPr bwMode="auto">
                <a:xfrm>
                  <a:off x="5594975" y="1349374"/>
                  <a:ext cx="860376" cy="669251"/>
                </a:xfrm>
                <a:prstGeom prst="rect">
                  <a:avLst/>
                </a:prstGeom>
                <a:ln>
                  <a:noFill/>
                </a:ln>
                <a:extLst>
                  <a:ext uri="{53640926-AAD7-44D8-BBD7-CCE9431645EC}">
                    <a14:shadowObscured xmlns:a14="http://schemas.microsoft.com/office/drawing/2010/main"/>
                  </a:ext>
                </a:extLst>
              </p:spPr>
            </p:pic>
            <p:pic>
              <p:nvPicPr>
                <p:cNvPr id="19" name="Afbeelding 18" descr="Afbeelding met kunst, schets, Graphics, ontwerp&#10;&#10;Automatisch gegenereerde beschrijving">
                  <a:extLst>
                    <a:ext uri="{FF2B5EF4-FFF2-40B4-BE49-F238E27FC236}">
                      <a16:creationId xmlns:a16="http://schemas.microsoft.com/office/drawing/2014/main" id="{34615404-49ED-3712-AEA4-BB80695A2A1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biLevel thresh="75000"/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rightnessContrast contrast="11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4938" b="4938"/>
                <a:stretch/>
              </p:blipFill>
              <p:spPr bwMode="auto">
                <a:xfrm>
                  <a:off x="559790" y="3017172"/>
                  <a:ext cx="729738" cy="687526"/>
                </a:xfrm>
                <a:prstGeom prst="rect">
                  <a:avLst/>
                </a:prstGeom>
                <a:ln>
                  <a:noFill/>
                </a:ln>
                <a:extLst>
                  <a:ext uri="{53640926-AAD7-44D8-BBD7-CCE9431645EC}">
                    <a14:shadowObscured xmlns:a14="http://schemas.microsoft.com/office/drawing/2010/main"/>
                  </a:ext>
                </a:extLst>
              </p:spPr>
            </p:pic>
            <p:pic>
              <p:nvPicPr>
                <p:cNvPr id="24" name="Afbeelding 23" descr="Afbeelding met lijn, Symmetrie, zwart, schermopname&#10;&#10;Automatisch gegenereerde beschrijving">
                  <a:extLst>
                    <a:ext uri="{FF2B5EF4-FFF2-40B4-BE49-F238E27FC236}">
                      <a16:creationId xmlns:a16="http://schemas.microsoft.com/office/drawing/2014/main" id="{F96B8F8D-0CE5-CD77-0E7C-545E0E70E6D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3025" b="2669"/>
                <a:stretch/>
              </p:blipFill>
              <p:spPr bwMode="auto">
                <a:xfrm>
                  <a:off x="3612831" y="1798255"/>
                  <a:ext cx="825326" cy="615195"/>
                </a:xfrm>
                <a:prstGeom prst="rect">
                  <a:avLst/>
                </a:prstGeom>
                <a:ln>
                  <a:noFill/>
                </a:ln>
                <a:extLst>
                  <a:ext uri="{53640926-AAD7-44D8-BBD7-CCE9431645EC}">
                    <a14:shadowObscured xmlns:a14="http://schemas.microsoft.com/office/drawing/2010/main"/>
                  </a:ext>
                </a:extLst>
              </p:spPr>
            </p:pic>
            <p:pic>
              <p:nvPicPr>
                <p:cNvPr id="8" name="Afbeelding 7" descr="Afbeelding met clipart, schets, illustratie, tekening&#10;&#10;Automatisch gegenereerde beschrijving">
                  <a:extLst>
                    <a:ext uri="{FF2B5EF4-FFF2-40B4-BE49-F238E27FC236}">
                      <a16:creationId xmlns:a16="http://schemas.microsoft.com/office/drawing/2014/main" id="{01E0EA4F-AD96-989A-C78C-C5EC698C027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188317" y="3500577"/>
                  <a:ext cx="913057" cy="913057"/>
                </a:xfrm>
                <a:prstGeom prst="rect">
                  <a:avLst/>
                </a:prstGeom>
              </p:spPr>
            </p:pic>
            <p:pic>
              <p:nvPicPr>
                <p:cNvPr id="10" name="Afbeelding 9" descr="Afbeelding met zwart, duisternis, cirkel&#10;&#10;Automatisch gegenereerde beschrijving">
                  <a:extLst>
                    <a:ext uri="{FF2B5EF4-FFF2-40B4-BE49-F238E27FC236}">
                      <a16:creationId xmlns:a16="http://schemas.microsoft.com/office/drawing/2014/main" id="{1D3A4864-0777-9818-167F-21344731A25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086593" y="3031920"/>
                  <a:ext cx="744338" cy="835420"/>
                </a:xfrm>
                <a:prstGeom prst="rect">
                  <a:avLst/>
                </a:prstGeom>
              </p:spPr>
            </p:pic>
            <p:pic>
              <p:nvPicPr>
                <p:cNvPr id="12" name="Afbeelding 11" descr="Afbeelding met wiel, band, ontwerp&#10;&#10;Automatisch gegenereerde beschrijving">
                  <a:extLst>
                    <a:ext uri="{FF2B5EF4-FFF2-40B4-BE49-F238E27FC236}">
                      <a16:creationId xmlns:a16="http://schemas.microsoft.com/office/drawing/2014/main" id="{413A12ED-E8AE-168C-B113-51EA9990D98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204403" y="3239861"/>
                  <a:ext cx="867135" cy="756058"/>
                </a:xfrm>
                <a:prstGeom prst="rect">
                  <a:avLst/>
                </a:prstGeom>
              </p:spPr>
            </p:pic>
            <p:pic>
              <p:nvPicPr>
                <p:cNvPr id="14" name="Afbeelding 13" descr="Afbeelding met schets, tekening, zwart, kunst&#10;&#10;Automatisch gegenereerde beschrijving">
                  <a:extLst>
                    <a:ext uri="{FF2B5EF4-FFF2-40B4-BE49-F238E27FC236}">
                      <a16:creationId xmlns:a16="http://schemas.microsoft.com/office/drawing/2014/main" id="{12E88692-9BDC-752A-C590-8E0B181F166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511804" y="5358016"/>
                  <a:ext cx="994514" cy="837520"/>
                </a:xfrm>
                <a:prstGeom prst="rect">
                  <a:avLst/>
                </a:prstGeom>
              </p:spPr>
            </p:pic>
            <p:pic>
              <p:nvPicPr>
                <p:cNvPr id="40" name="Afbeelding 39" descr="Afbeelding met duisternis, zwart, ruimte, astronomie&#10;&#10;Automatisch gegenereerde beschrijving">
                  <a:extLst>
                    <a:ext uri="{FF2B5EF4-FFF2-40B4-BE49-F238E27FC236}">
                      <a16:creationId xmlns:a16="http://schemas.microsoft.com/office/drawing/2014/main" id="{71069B78-CB48-BEFA-6584-16BA7C82C27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616953" y="3199280"/>
                  <a:ext cx="933743" cy="933743"/>
                </a:xfrm>
                <a:prstGeom prst="rect">
                  <a:avLst/>
                </a:prstGeom>
              </p:spPr>
            </p:pic>
            <p:pic>
              <p:nvPicPr>
                <p:cNvPr id="48" name="Afbeelding 47" descr="Afbeelding met cirkel, duisternis, nacht, zwart-wit&#10;&#10;Automatisch gegenereerde beschrijving">
                  <a:extLst>
                    <a:ext uri="{FF2B5EF4-FFF2-40B4-BE49-F238E27FC236}">
                      <a16:creationId xmlns:a16="http://schemas.microsoft.com/office/drawing/2014/main" id="{4499EF79-F803-E2E2-C4D4-123BFF5462F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385973" y="5110542"/>
                  <a:ext cx="818430" cy="805263"/>
                </a:xfrm>
                <a:prstGeom prst="rect">
                  <a:avLst/>
                </a:prstGeom>
              </p:spPr>
            </p:pic>
          </p:grpSp>
          <p:pic>
            <p:nvPicPr>
              <p:cNvPr id="2" name="Afbeelding 1" descr="Afbeelding met nacht, zwart, duisternis, zwart-wit&#10;&#10;Automatisch gegenereerde beschrijving">
                <a:extLst>
                  <a:ext uri="{FF2B5EF4-FFF2-40B4-BE49-F238E27FC236}">
                    <a16:creationId xmlns:a16="http://schemas.microsoft.com/office/drawing/2014/main" id="{46197EF4-AE0C-C7CA-75AD-A41C18087A8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690" t="29209" r="19762" b="20996"/>
              <a:stretch/>
            </p:blipFill>
            <p:spPr bwMode="auto">
              <a:xfrm>
                <a:off x="1903283" y="2051070"/>
                <a:ext cx="797176" cy="634606"/>
              </a:xfrm>
              <a:prstGeom prst="rect">
                <a:avLst/>
              </a:prstGeom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pic>
            <p:nvPicPr>
              <p:cNvPr id="26" name="Afbeelding 25" descr="Afbeelding met symbool, Graphics, logo, zwart-wit&#10;&#10;Automatisch gegenereerde beschrijving">
                <a:extLst>
                  <a:ext uri="{FF2B5EF4-FFF2-40B4-BE49-F238E27FC236}">
                    <a16:creationId xmlns:a16="http://schemas.microsoft.com/office/drawing/2014/main" id="{44D57496-C3C2-9D1C-B6FF-F986B710166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4631"/>
              <a:stretch/>
            </p:blipFill>
            <p:spPr bwMode="auto">
              <a:xfrm>
                <a:off x="4518968" y="5158709"/>
                <a:ext cx="724539" cy="695734"/>
              </a:xfrm>
              <a:prstGeom prst="rect">
                <a:avLst/>
              </a:prstGeom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</p:grpSp>
        <p:pic>
          <p:nvPicPr>
            <p:cNvPr id="17" name="Afbeelding 16" descr="Afbeelding met clipart, tekening, illustratie, kunst&#10;&#10;Automatisch gegenereerde beschrijving">
              <a:extLst>
                <a:ext uri="{FF2B5EF4-FFF2-40B4-BE49-F238E27FC236}">
                  <a16:creationId xmlns:a16="http://schemas.microsoft.com/office/drawing/2014/main" id="{AA622074-6C4C-6F27-2EC4-2A971A4861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92"/>
            <a:stretch/>
          </p:blipFill>
          <p:spPr bwMode="auto">
            <a:xfrm>
              <a:off x="7558382" y="1370137"/>
              <a:ext cx="629195" cy="680933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1624416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kstvak 7">
            <a:extLst>
              <a:ext uri="{FF2B5EF4-FFF2-40B4-BE49-F238E27FC236}">
                <a16:creationId xmlns:a16="http://schemas.microsoft.com/office/drawing/2014/main" id="{0C2726EF-A966-1179-8A50-2510341D70D9}"/>
              </a:ext>
            </a:extLst>
          </p:cNvPr>
          <p:cNvSpPr txBox="1"/>
          <p:nvPr/>
        </p:nvSpPr>
        <p:spPr>
          <a:xfrm flipH="1">
            <a:off x="0" y="288000"/>
            <a:ext cx="914400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600" b="1" dirty="0">
                <a:solidFill>
                  <a:srgbClr val="31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 Regering</a:t>
            </a:r>
          </a:p>
        </p:txBody>
      </p:sp>
      <p:pic>
        <p:nvPicPr>
          <p:cNvPr id="2" name="Picture 2" descr="Bordesfoto van het nieuwe kabinet met deze Brabantse ...">
            <a:extLst>
              <a:ext uri="{FF2B5EF4-FFF2-40B4-BE49-F238E27FC236}">
                <a16:creationId xmlns:a16="http://schemas.microsoft.com/office/drawing/2014/main" id="{D8602BCC-E94E-51D0-FE36-98D3661F8F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80" y="1149579"/>
            <a:ext cx="7560840" cy="4558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2684148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12700"/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3899</TotalTime>
  <Words>345</Words>
  <Application>Microsoft Office PowerPoint</Application>
  <PresentationFormat>Diavoorstelling (4:3)</PresentationFormat>
  <Paragraphs>119</Paragraphs>
  <Slides>48</Slides>
  <Notes>3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48</vt:i4>
      </vt:variant>
    </vt:vector>
  </HeadingPairs>
  <TitlesOfParts>
    <vt:vector size="54" baseType="lpstr">
      <vt:lpstr>Arial</vt:lpstr>
      <vt:lpstr>Arial Black</vt:lpstr>
      <vt:lpstr>Calibri</vt:lpstr>
      <vt:lpstr>Comic Sans MS</vt:lpstr>
      <vt:lpstr>Verdana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Arne</dc:creator>
  <cp:lastModifiedBy>Stefan van der Krogt</cp:lastModifiedBy>
  <cp:revision>108</cp:revision>
  <dcterms:created xsi:type="dcterms:W3CDTF">2018-01-09T11:27:05Z</dcterms:created>
  <dcterms:modified xsi:type="dcterms:W3CDTF">2024-10-23T14:12:11Z</dcterms:modified>
</cp:coreProperties>
</file>